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8" r:id="rId2"/>
    <p:sldId id="331" r:id="rId3"/>
    <p:sldId id="299" r:id="rId4"/>
    <p:sldId id="330" r:id="rId5"/>
    <p:sldId id="333" r:id="rId6"/>
    <p:sldId id="332" r:id="rId7"/>
    <p:sldId id="334" r:id="rId8"/>
    <p:sldId id="297" r:id="rId9"/>
    <p:sldId id="335" r:id="rId10"/>
    <p:sldId id="305" r:id="rId11"/>
    <p:sldId id="336" r:id="rId12"/>
    <p:sldId id="314" r:id="rId13"/>
    <p:sldId id="338" r:id="rId14"/>
    <p:sldId id="259" r:id="rId15"/>
    <p:sldId id="339" r:id="rId16"/>
    <p:sldId id="328" r:id="rId17"/>
    <p:sldId id="340" r:id="rId18"/>
    <p:sldId id="300" r:id="rId19"/>
    <p:sldId id="337" r:id="rId20"/>
    <p:sldId id="301" r:id="rId21"/>
    <p:sldId id="341" r:id="rId22"/>
    <p:sldId id="320" r:id="rId23"/>
    <p:sldId id="342" r:id="rId24"/>
    <p:sldId id="267" r:id="rId25"/>
    <p:sldId id="343" r:id="rId26"/>
    <p:sldId id="256" r:id="rId27"/>
    <p:sldId id="2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9006" autoAdjust="0"/>
  </p:normalViewPr>
  <p:slideViewPr>
    <p:cSldViewPr snapToGrid="0">
      <p:cViewPr varScale="1">
        <p:scale>
          <a:sx n="76" d="100"/>
          <a:sy n="76" d="100"/>
        </p:scale>
        <p:origin x="18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il Duvernoy" userId="a5becf87-ad31-4223-9a05-83ff83d11e00" providerId="ADAL" clId="{A4698B0C-6366-4254-9D82-5F486D996171}"/>
    <pc:docChg chg="custSel modSld">
      <pc:chgData name="Basil Duvernoy" userId="a5becf87-ad31-4223-9a05-83ff83d11e00" providerId="ADAL" clId="{A4698B0C-6366-4254-9D82-5F486D996171}" dt="2024-05-15T12:55:14.650" v="1" actId="313"/>
      <pc:docMkLst>
        <pc:docMk/>
      </pc:docMkLst>
      <pc:sldChg chg="modNotesTx">
        <pc:chgData name="Basil Duvernoy" userId="a5becf87-ad31-4223-9a05-83ff83d11e00" providerId="ADAL" clId="{A4698B0C-6366-4254-9D82-5F486D996171}" dt="2024-05-15T12:55:14.650" v="1" actId="313"/>
        <pc:sldMkLst>
          <pc:docMk/>
          <pc:sldMk cId="169078999" sldId="331"/>
        </pc:sldMkLst>
      </pc:sldChg>
    </pc:docChg>
  </pc:docChgLst>
  <pc:docChgLst>
    <pc:chgData name="Xu, Shan (sx3ky)" userId="c8b7700a-44bb-4afa-81c3-a65abe899cb3" providerId="ADAL" clId="{170BF606-F059-413F-BDE7-4FA09D6BCEC4}"/>
    <pc:docChg chg="undo custSel modSld">
      <pc:chgData name="Xu, Shan (sx3ky)" userId="c8b7700a-44bb-4afa-81c3-a65abe899cb3" providerId="ADAL" clId="{170BF606-F059-413F-BDE7-4FA09D6BCEC4}" dt="2024-05-06T19:01:36.308" v="350" actId="20577"/>
      <pc:docMkLst>
        <pc:docMk/>
      </pc:docMkLst>
      <pc:sldChg chg="modNotesTx">
        <pc:chgData name="Xu, Shan (sx3ky)" userId="c8b7700a-44bb-4afa-81c3-a65abe899cb3" providerId="ADAL" clId="{170BF606-F059-413F-BDE7-4FA09D6BCEC4}" dt="2024-05-06T17:53:18.776" v="274"/>
        <pc:sldMkLst>
          <pc:docMk/>
          <pc:sldMk cId="3950917380" sldId="259"/>
        </pc:sldMkLst>
      </pc:sldChg>
      <pc:sldChg chg="modNotesTx">
        <pc:chgData name="Xu, Shan (sx3ky)" userId="c8b7700a-44bb-4afa-81c3-a65abe899cb3" providerId="ADAL" clId="{170BF606-F059-413F-BDE7-4FA09D6BCEC4}" dt="2024-05-06T19:01:29.163" v="344" actId="20577"/>
        <pc:sldMkLst>
          <pc:docMk/>
          <pc:sldMk cId="2052476177" sldId="267"/>
        </pc:sldMkLst>
      </pc:sldChg>
      <pc:sldChg chg="modNotesTx">
        <pc:chgData name="Xu, Shan (sx3ky)" userId="c8b7700a-44bb-4afa-81c3-a65abe899cb3" providerId="ADAL" clId="{170BF606-F059-413F-BDE7-4FA09D6BCEC4}" dt="2024-05-06T17:50:27.634" v="203" actId="20577"/>
        <pc:sldMkLst>
          <pc:docMk/>
          <pc:sldMk cId="1681729178" sldId="297"/>
        </pc:sldMkLst>
      </pc:sldChg>
      <pc:sldChg chg="modNotesTx">
        <pc:chgData name="Xu, Shan (sx3ky)" userId="c8b7700a-44bb-4afa-81c3-a65abe899cb3" providerId="ADAL" clId="{170BF606-F059-413F-BDE7-4FA09D6BCEC4}" dt="2024-05-06T17:43:41.075" v="174" actId="20577"/>
        <pc:sldMkLst>
          <pc:docMk/>
          <pc:sldMk cId="680171540" sldId="298"/>
        </pc:sldMkLst>
      </pc:sldChg>
      <pc:sldChg chg="modNotesTx">
        <pc:chgData name="Xu, Shan (sx3ky)" userId="c8b7700a-44bb-4afa-81c3-a65abe899cb3" providerId="ADAL" clId="{170BF606-F059-413F-BDE7-4FA09D6BCEC4}" dt="2024-05-06T17:44:33.634" v="188"/>
        <pc:sldMkLst>
          <pc:docMk/>
          <pc:sldMk cId="1846481196" sldId="299"/>
        </pc:sldMkLst>
      </pc:sldChg>
      <pc:sldChg chg="modNotesTx">
        <pc:chgData name="Xu, Shan (sx3ky)" userId="c8b7700a-44bb-4afa-81c3-a65abe899cb3" providerId="ADAL" clId="{170BF606-F059-413F-BDE7-4FA09D6BCEC4}" dt="2024-05-06T18:58:31.844" v="286" actId="20577"/>
        <pc:sldMkLst>
          <pc:docMk/>
          <pc:sldMk cId="1629358358" sldId="300"/>
        </pc:sldMkLst>
      </pc:sldChg>
      <pc:sldChg chg="modNotesTx">
        <pc:chgData name="Xu, Shan (sx3ky)" userId="c8b7700a-44bb-4afa-81c3-a65abe899cb3" providerId="ADAL" clId="{170BF606-F059-413F-BDE7-4FA09D6BCEC4}" dt="2024-05-06T18:59:06.195" v="304" actId="20577"/>
        <pc:sldMkLst>
          <pc:docMk/>
          <pc:sldMk cId="1195335695" sldId="301"/>
        </pc:sldMkLst>
      </pc:sldChg>
      <pc:sldChg chg="modNotesTx">
        <pc:chgData name="Xu, Shan (sx3ky)" userId="c8b7700a-44bb-4afa-81c3-a65abe899cb3" providerId="ADAL" clId="{170BF606-F059-413F-BDE7-4FA09D6BCEC4}" dt="2024-05-06T17:50:33.191" v="204"/>
        <pc:sldMkLst>
          <pc:docMk/>
          <pc:sldMk cId="1503630206" sldId="305"/>
        </pc:sldMkLst>
      </pc:sldChg>
      <pc:sldChg chg="modNotesTx">
        <pc:chgData name="Xu, Shan (sx3ky)" userId="c8b7700a-44bb-4afa-81c3-a65abe899cb3" providerId="ADAL" clId="{170BF606-F059-413F-BDE7-4FA09D6BCEC4}" dt="2024-05-06T17:52:21.275" v="242"/>
        <pc:sldMkLst>
          <pc:docMk/>
          <pc:sldMk cId="3014822691" sldId="314"/>
        </pc:sldMkLst>
      </pc:sldChg>
      <pc:sldChg chg="modNotesTx">
        <pc:chgData name="Xu, Shan (sx3ky)" userId="c8b7700a-44bb-4afa-81c3-a65abe899cb3" providerId="ADAL" clId="{170BF606-F059-413F-BDE7-4FA09D6BCEC4}" dt="2024-05-06T18:59:31.627" v="320" actId="20577"/>
        <pc:sldMkLst>
          <pc:docMk/>
          <pc:sldMk cId="911021967" sldId="320"/>
        </pc:sldMkLst>
      </pc:sldChg>
      <pc:sldChg chg="modNotesTx">
        <pc:chgData name="Xu, Shan (sx3ky)" userId="c8b7700a-44bb-4afa-81c3-a65abe899cb3" providerId="ADAL" clId="{170BF606-F059-413F-BDE7-4FA09D6BCEC4}" dt="2024-05-06T17:53:22.209" v="276"/>
        <pc:sldMkLst>
          <pc:docMk/>
          <pc:sldMk cId="3316780013" sldId="328"/>
        </pc:sldMkLst>
      </pc:sldChg>
      <pc:sldChg chg="addSp delSp modSp mod modNotesTx">
        <pc:chgData name="Xu, Shan (sx3ky)" userId="c8b7700a-44bb-4afa-81c3-a65abe899cb3" providerId="ADAL" clId="{170BF606-F059-413F-BDE7-4FA09D6BCEC4}" dt="2024-05-06T17:44:49.797" v="193" actId="20577"/>
        <pc:sldMkLst>
          <pc:docMk/>
          <pc:sldMk cId="3046315175" sldId="330"/>
        </pc:sldMkLst>
        <pc:spChg chg="add del">
          <ac:chgData name="Xu, Shan (sx3ky)" userId="c8b7700a-44bb-4afa-81c3-a65abe899cb3" providerId="ADAL" clId="{170BF606-F059-413F-BDE7-4FA09D6BCEC4}" dt="2024-05-06T17:43:53.731" v="178"/>
          <ac:spMkLst>
            <pc:docMk/>
            <pc:sldMk cId="3046315175" sldId="330"/>
            <ac:spMk id="34" creationId="{0FD9BDAF-94FB-499D-A92A-2373E8153A97}"/>
          </ac:spMkLst>
        </pc:spChg>
      </pc:sldChg>
      <pc:sldChg chg="addSp delSp modSp mod modNotesTx">
        <pc:chgData name="Xu, Shan (sx3ky)" userId="c8b7700a-44bb-4afa-81c3-a65abe899cb3" providerId="ADAL" clId="{170BF606-F059-413F-BDE7-4FA09D6BCEC4}" dt="2024-05-06T17:43:34.560" v="168" actId="20577"/>
        <pc:sldMkLst>
          <pc:docMk/>
          <pc:sldMk cId="169078999" sldId="331"/>
        </pc:sldMkLst>
        <pc:spChg chg="add del">
          <ac:chgData name="Xu, Shan (sx3ky)" userId="c8b7700a-44bb-4afa-81c3-a65abe899cb3" providerId="ADAL" clId="{170BF606-F059-413F-BDE7-4FA09D6BCEC4}" dt="2024-05-06T17:41:39.142" v="127"/>
          <ac:spMkLst>
            <pc:docMk/>
            <pc:sldMk cId="169078999" sldId="331"/>
            <ac:spMk id="11" creationId="{52FFF66E-23D9-4450-A731-1D8CF979FF12}"/>
          </ac:spMkLst>
        </pc:spChg>
      </pc:sldChg>
      <pc:sldChg chg="modNotesTx">
        <pc:chgData name="Xu, Shan (sx3ky)" userId="c8b7700a-44bb-4afa-81c3-a65abe899cb3" providerId="ADAL" clId="{170BF606-F059-413F-BDE7-4FA09D6BCEC4}" dt="2024-05-06T17:44:54.360" v="195"/>
        <pc:sldMkLst>
          <pc:docMk/>
          <pc:sldMk cId="2670301836" sldId="332"/>
        </pc:sldMkLst>
      </pc:sldChg>
      <pc:sldChg chg="modNotesTx">
        <pc:chgData name="Xu, Shan (sx3ky)" userId="c8b7700a-44bb-4afa-81c3-a65abe899cb3" providerId="ADAL" clId="{170BF606-F059-413F-BDE7-4FA09D6BCEC4}" dt="2024-05-06T17:44:53.321" v="194"/>
        <pc:sldMkLst>
          <pc:docMk/>
          <pc:sldMk cId="3687696472" sldId="333"/>
        </pc:sldMkLst>
      </pc:sldChg>
      <pc:sldChg chg="modNotesTx">
        <pc:chgData name="Xu, Shan (sx3ky)" userId="c8b7700a-44bb-4afa-81c3-a65abe899cb3" providerId="ADAL" clId="{170BF606-F059-413F-BDE7-4FA09D6BCEC4}" dt="2024-05-06T17:44:55.498" v="196"/>
        <pc:sldMkLst>
          <pc:docMk/>
          <pc:sldMk cId="426397384" sldId="334"/>
        </pc:sldMkLst>
      </pc:sldChg>
      <pc:sldChg chg="modNotesTx">
        <pc:chgData name="Xu, Shan (sx3ky)" userId="c8b7700a-44bb-4afa-81c3-a65abe899cb3" providerId="ADAL" clId="{170BF606-F059-413F-BDE7-4FA09D6BCEC4}" dt="2024-05-06T17:50:37.810" v="209" actId="20577"/>
        <pc:sldMkLst>
          <pc:docMk/>
          <pc:sldMk cId="3241643839" sldId="335"/>
        </pc:sldMkLst>
      </pc:sldChg>
      <pc:sldChg chg="modNotesTx">
        <pc:chgData name="Xu, Shan (sx3ky)" userId="c8b7700a-44bb-4afa-81c3-a65abe899cb3" providerId="ADAL" clId="{170BF606-F059-413F-BDE7-4FA09D6BCEC4}" dt="2024-05-06T17:50:42.717" v="214" actId="20577"/>
        <pc:sldMkLst>
          <pc:docMk/>
          <pc:sldMk cId="757233411" sldId="336"/>
        </pc:sldMkLst>
      </pc:sldChg>
      <pc:sldChg chg="modNotesTx">
        <pc:chgData name="Xu, Shan (sx3ky)" userId="c8b7700a-44bb-4afa-81c3-a65abe899cb3" providerId="ADAL" clId="{170BF606-F059-413F-BDE7-4FA09D6BCEC4}" dt="2024-05-06T18:58:25.137" v="281"/>
        <pc:sldMkLst>
          <pc:docMk/>
          <pc:sldMk cId="2111848636" sldId="337"/>
        </pc:sldMkLst>
      </pc:sldChg>
      <pc:sldChg chg="addSp delSp modSp mod modNotesTx">
        <pc:chgData name="Xu, Shan (sx3ky)" userId="c8b7700a-44bb-4afa-81c3-a65abe899cb3" providerId="ADAL" clId="{170BF606-F059-413F-BDE7-4FA09D6BCEC4}" dt="2024-05-06T17:52:33.498" v="255" actId="20577"/>
        <pc:sldMkLst>
          <pc:docMk/>
          <pc:sldMk cId="279240234" sldId="338"/>
        </pc:sldMkLst>
        <pc:spChg chg="add del">
          <ac:chgData name="Xu, Shan (sx3ky)" userId="c8b7700a-44bb-4afa-81c3-a65abe899cb3" providerId="ADAL" clId="{170BF606-F059-413F-BDE7-4FA09D6BCEC4}" dt="2024-05-06T17:52:26.511" v="246"/>
          <ac:spMkLst>
            <pc:docMk/>
            <pc:sldMk cId="279240234" sldId="338"/>
            <ac:spMk id="21" creationId="{55F6310C-9681-4CF3-A21C-657385638C50}"/>
          </ac:spMkLst>
        </pc:spChg>
      </pc:sldChg>
      <pc:sldChg chg="modNotesTx">
        <pc:chgData name="Xu, Shan (sx3ky)" userId="c8b7700a-44bb-4afa-81c3-a65abe899cb3" providerId="ADAL" clId="{170BF606-F059-413F-BDE7-4FA09D6BCEC4}" dt="2024-05-06T17:53:20.441" v="275"/>
        <pc:sldMkLst>
          <pc:docMk/>
          <pc:sldMk cId="4041071131" sldId="339"/>
        </pc:sldMkLst>
      </pc:sldChg>
      <pc:sldChg chg="modNotesTx">
        <pc:chgData name="Xu, Shan (sx3ky)" userId="c8b7700a-44bb-4afa-81c3-a65abe899cb3" providerId="ADAL" clId="{170BF606-F059-413F-BDE7-4FA09D6BCEC4}" dt="2024-05-06T17:53:23.634" v="277"/>
        <pc:sldMkLst>
          <pc:docMk/>
          <pc:sldMk cId="2757142762" sldId="340"/>
        </pc:sldMkLst>
      </pc:sldChg>
      <pc:sldChg chg="modNotesTx">
        <pc:chgData name="Xu, Shan (sx3ky)" userId="c8b7700a-44bb-4afa-81c3-a65abe899cb3" providerId="ADAL" clId="{170BF606-F059-413F-BDE7-4FA09D6BCEC4}" dt="2024-05-06T18:59:15.834" v="313" actId="20577"/>
        <pc:sldMkLst>
          <pc:docMk/>
          <pc:sldMk cId="2112559248" sldId="341"/>
        </pc:sldMkLst>
      </pc:sldChg>
      <pc:sldChg chg="modNotesTx">
        <pc:chgData name="Xu, Shan (sx3ky)" userId="c8b7700a-44bb-4afa-81c3-a65abe899cb3" providerId="ADAL" clId="{170BF606-F059-413F-BDE7-4FA09D6BCEC4}" dt="2024-05-06T18:59:38.709" v="325" actId="20577"/>
        <pc:sldMkLst>
          <pc:docMk/>
          <pc:sldMk cId="2293329846" sldId="342"/>
        </pc:sldMkLst>
      </pc:sldChg>
      <pc:sldChg chg="modNotesTx">
        <pc:chgData name="Xu, Shan (sx3ky)" userId="c8b7700a-44bb-4afa-81c3-a65abe899cb3" providerId="ADAL" clId="{170BF606-F059-413F-BDE7-4FA09D6BCEC4}" dt="2024-05-06T19:01:36.308" v="350" actId="20577"/>
        <pc:sldMkLst>
          <pc:docMk/>
          <pc:sldMk cId="13124860" sldId="34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C1674C-56F9-4C46-B542-194749BE742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AB02D7-1AE0-4C85-94A0-4DD90E7B0F0E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dirty="0"/>
            <a:t>Fit linear filter (conv kernel)</a:t>
          </a:r>
        </a:p>
      </dgm:t>
    </dgm:pt>
    <dgm:pt modelId="{8CB07420-525E-40B6-B1A0-E0EE39767FEA}" type="parTrans" cxnId="{E94868B5-B7CA-4A98-A914-1FAA039C046B}">
      <dgm:prSet/>
      <dgm:spPr/>
      <dgm:t>
        <a:bodyPr/>
        <a:lstStyle/>
        <a:p>
          <a:endParaRPr lang="en-US" sz="1600"/>
        </a:p>
      </dgm:t>
    </dgm:pt>
    <dgm:pt modelId="{365B2867-D3EB-4003-89C6-EBEB5BD1664E}" type="sibTrans" cxnId="{E94868B5-B7CA-4A98-A914-1FAA039C046B}">
      <dgm:prSet custT="1"/>
      <dgm:spPr/>
      <dgm:t>
        <a:bodyPr/>
        <a:lstStyle/>
        <a:p>
          <a:endParaRPr lang="en-US" sz="700"/>
        </a:p>
      </dgm:t>
    </dgm:pt>
    <dgm:pt modelId="{6850F399-2B3C-4EBB-8561-EE19229A9912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dirty="0"/>
            <a:t>Invert Poisson link</a:t>
          </a:r>
        </a:p>
      </dgm:t>
    </dgm:pt>
    <dgm:pt modelId="{B4E9C840-7946-40FC-8FAE-A306F34FFFDC}" type="parTrans" cxnId="{922987B6-B8A0-4F92-AA6D-3EEC83C84E96}">
      <dgm:prSet/>
      <dgm:spPr/>
      <dgm:t>
        <a:bodyPr/>
        <a:lstStyle/>
        <a:p>
          <a:endParaRPr lang="en-US" sz="1600"/>
        </a:p>
      </dgm:t>
    </dgm:pt>
    <dgm:pt modelId="{E56F4043-F933-4332-80A3-442D8F1332D9}" type="sibTrans" cxnId="{922987B6-B8A0-4F92-AA6D-3EEC83C84E96}">
      <dgm:prSet/>
      <dgm:spPr/>
      <dgm:t>
        <a:bodyPr/>
        <a:lstStyle/>
        <a:p>
          <a:endParaRPr lang="en-US" sz="1600"/>
        </a:p>
      </dgm:t>
    </dgm:pt>
    <dgm:pt modelId="{0392B29E-4531-4A16-ACD3-42DED1EC3811}" type="pres">
      <dgm:prSet presAssocID="{83C1674C-56F9-4C46-B542-194749BE7427}" presName="Name0" presStyleCnt="0">
        <dgm:presLayoutVars>
          <dgm:dir/>
          <dgm:resizeHandles val="exact"/>
        </dgm:presLayoutVars>
      </dgm:prSet>
      <dgm:spPr/>
    </dgm:pt>
    <dgm:pt modelId="{41D9F28F-A874-4A89-8D3C-7A169D7A8EA6}" type="pres">
      <dgm:prSet presAssocID="{D7AB02D7-1AE0-4C85-94A0-4DD90E7B0F0E}" presName="node" presStyleLbl="node1" presStyleIdx="0" presStyleCnt="2">
        <dgm:presLayoutVars>
          <dgm:bulletEnabled val="1"/>
        </dgm:presLayoutVars>
      </dgm:prSet>
      <dgm:spPr/>
    </dgm:pt>
    <dgm:pt modelId="{62203F0F-98C8-4BBA-AEF7-DBBA2FF64F23}" type="pres">
      <dgm:prSet presAssocID="{365B2867-D3EB-4003-89C6-EBEB5BD1664E}" presName="sibTrans" presStyleLbl="sibTrans2D1" presStyleIdx="0" presStyleCnt="1"/>
      <dgm:spPr/>
    </dgm:pt>
    <dgm:pt modelId="{4706968A-A067-45EE-8C56-C491262161A2}" type="pres">
      <dgm:prSet presAssocID="{365B2867-D3EB-4003-89C6-EBEB5BD1664E}" presName="connectorText" presStyleLbl="sibTrans2D1" presStyleIdx="0" presStyleCnt="1"/>
      <dgm:spPr/>
    </dgm:pt>
    <dgm:pt modelId="{59D2856B-E324-4F6D-A08E-0D433AF46D1E}" type="pres">
      <dgm:prSet presAssocID="{6850F399-2B3C-4EBB-8561-EE19229A9912}" presName="node" presStyleLbl="node1" presStyleIdx="1" presStyleCnt="2">
        <dgm:presLayoutVars>
          <dgm:bulletEnabled val="1"/>
        </dgm:presLayoutVars>
      </dgm:prSet>
      <dgm:spPr/>
    </dgm:pt>
  </dgm:ptLst>
  <dgm:cxnLst>
    <dgm:cxn modelId="{24218760-CD27-49FC-8411-89117ADED8B1}" type="presOf" srcId="{6850F399-2B3C-4EBB-8561-EE19229A9912}" destId="{59D2856B-E324-4F6D-A08E-0D433AF46D1E}" srcOrd="0" destOrd="0" presId="urn:microsoft.com/office/officeart/2005/8/layout/process1"/>
    <dgm:cxn modelId="{CBF16742-04DC-41C2-B761-194465F156C6}" type="presOf" srcId="{D7AB02D7-1AE0-4C85-94A0-4DD90E7B0F0E}" destId="{41D9F28F-A874-4A89-8D3C-7A169D7A8EA6}" srcOrd="0" destOrd="0" presId="urn:microsoft.com/office/officeart/2005/8/layout/process1"/>
    <dgm:cxn modelId="{2F599875-84FE-4F1F-8201-58460D956DD4}" type="presOf" srcId="{83C1674C-56F9-4C46-B542-194749BE7427}" destId="{0392B29E-4531-4A16-ACD3-42DED1EC3811}" srcOrd="0" destOrd="0" presId="urn:microsoft.com/office/officeart/2005/8/layout/process1"/>
    <dgm:cxn modelId="{E94868B5-B7CA-4A98-A914-1FAA039C046B}" srcId="{83C1674C-56F9-4C46-B542-194749BE7427}" destId="{D7AB02D7-1AE0-4C85-94A0-4DD90E7B0F0E}" srcOrd="0" destOrd="0" parTransId="{8CB07420-525E-40B6-B1A0-E0EE39767FEA}" sibTransId="{365B2867-D3EB-4003-89C6-EBEB5BD1664E}"/>
    <dgm:cxn modelId="{922987B6-B8A0-4F92-AA6D-3EEC83C84E96}" srcId="{83C1674C-56F9-4C46-B542-194749BE7427}" destId="{6850F399-2B3C-4EBB-8561-EE19229A9912}" srcOrd="1" destOrd="0" parTransId="{B4E9C840-7946-40FC-8FAE-A306F34FFFDC}" sibTransId="{E56F4043-F933-4332-80A3-442D8F1332D9}"/>
    <dgm:cxn modelId="{F031ACE3-E543-4E20-B99C-43066ACF7969}" type="presOf" srcId="{365B2867-D3EB-4003-89C6-EBEB5BD1664E}" destId="{4706968A-A067-45EE-8C56-C491262161A2}" srcOrd="1" destOrd="0" presId="urn:microsoft.com/office/officeart/2005/8/layout/process1"/>
    <dgm:cxn modelId="{F0520BFD-4F04-4AE0-9D17-408B008FC8D1}" type="presOf" srcId="{365B2867-D3EB-4003-89C6-EBEB5BD1664E}" destId="{62203F0F-98C8-4BBA-AEF7-DBBA2FF64F23}" srcOrd="0" destOrd="0" presId="urn:microsoft.com/office/officeart/2005/8/layout/process1"/>
    <dgm:cxn modelId="{174E41B1-4C73-495A-B53E-85F8976CC7AD}" type="presParOf" srcId="{0392B29E-4531-4A16-ACD3-42DED1EC3811}" destId="{41D9F28F-A874-4A89-8D3C-7A169D7A8EA6}" srcOrd="0" destOrd="0" presId="urn:microsoft.com/office/officeart/2005/8/layout/process1"/>
    <dgm:cxn modelId="{C1F7B1EB-D48E-4004-B9B1-432A635FA27F}" type="presParOf" srcId="{0392B29E-4531-4A16-ACD3-42DED1EC3811}" destId="{62203F0F-98C8-4BBA-AEF7-DBBA2FF64F23}" srcOrd="1" destOrd="0" presId="urn:microsoft.com/office/officeart/2005/8/layout/process1"/>
    <dgm:cxn modelId="{1101323F-0C2D-41E7-8D67-7ACF1306508F}" type="presParOf" srcId="{62203F0F-98C8-4BBA-AEF7-DBBA2FF64F23}" destId="{4706968A-A067-45EE-8C56-C491262161A2}" srcOrd="0" destOrd="0" presId="urn:microsoft.com/office/officeart/2005/8/layout/process1"/>
    <dgm:cxn modelId="{2F6956CC-CA81-4C7F-8C45-C34A85F800FB}" type="presParOf" srcId="{0392B29E-4531-4A16-ACD3-42DED1EC3811}" destId="{59D2856B-E324-4F6D-A08E-0D433AF46D1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C1674C-56F9-4C46-B542-194749BE7427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D7AB02D7-1AE0-4C85-94A0-4DD90E7B0F0E}">
      <dgm:prSet phldrT="[Text]"/>
      <dgm:spPr/>
      <dgm:t>
        <a:bodyPr/>
        <a:lstStyle/>
        <a:p>
          <a:r>
            <a:rPr lang="en-US" b="1" dirty="0"/>
            <a:t>Linear Regression</a:t>
          </a:r>
        </a:p>
      </dgm:t>
    </dgm:pt>
    <dgm:pt modelId="{8CB07420-525E-40B6-B1A0-E0EE39767FEA}" type="parTrans" cxnId="{E94868B5-B7CA-4A98-A914-1FAA039C046B}">
      <dgm:prSet/>
      <dgm:spPr/>
      <dgm:t>
        <a:bodyPr/>
        <a:lstStyle/>
        <a:p>
          <a:endParaRPr lang="en-US" b="1"/>
        </a:p>
      </dgm:t>
    </dgm:pt>
    <dgm:pt modelId="{365B2867-D3EB-4003-89C6-EBEB5BD1664E}" type="sibTrans" cxnId="{E94868B5-B7CA-4A98-A914-1FAA039C046B}">
      <dgm:prSet/>
      <dgm:spPr/>
      <dgm:t>
        <a:bodyPr/>
        <a:lstStyle/>
        <a:p>
          <a:endParaRPr lang="en-US" b="1"/>
        </a:p>
      </dgm:t>
    </dgm:pt>
    <dgm:pt modelId="{6850F399-2B3C-4EBB-8561-EE19229A9912}">
      <dgm:prSet phldrT="[Text]"/>
      <dgm:spPr/>
      <dgm:t>
        <a:bodyPr/>
        <a:lstStyle/>
        <a:p>
          <a:r>
            <a:rPr lang="en-US" b="1" dirty="0"/>
            <a:t>Linear Nonlinear Poisson</a:t>
          </a:r>
        </a:p>
      </dgm:t>
    </dgm:pt>
    <dgm:pt modelId="{B4E9C840-7946-40FC-8FAE-A306F34FFFDC}" type="parTrans" cxnId="{922987B6-B8A0-4F92-AA6D-3EEC83C84E96}">
      <dgm:prSet/>
      <dgm:spPr/>
      <dgm:t>
        <a:bodyPr/>
        <a:lstStyle/>
        <a:p>
          <a:endParaRPr lang="en-US" b="1"/>
        </a:p>
      </dgm:t>
    </dgm:pt>
    <dgm:pt modelId="{E56F4043-F933-4332-80A3-442D8F1332D9}" type="sibTrans" cxnId="{922987B6-B8A0-4F92-AA6D-3EEC83C84E96}">
      <dgm:prSet/>
      <dgm:spPr/>
      <dgm:t>
        <a:bodyPr/>
        <a:lstStyle/>
        <a:p>
          <a:endParaRPr lang="en-US" b="1"/>
        </a:p>
      </dgm:t>
    </dgm:pt>
    <dgm:pt modelId="{0392B29E-4531-4A16-ACD3-42DED1EC3811}" type="pres">
      <dgm:prSet presAssocID="{83C1674C-56F9-4C46-B542-194749BE7427}" presName="Name0" presStyleCnt="0">
        <dgm:presLayoutVars>
          <dgm:dir/>
          <dgm:resizeHandles val="exact"/>
        </dgm:presLayoutVars>
      </dgm:prSet>
      <dgm:spPr/>
    </dgm:pt>
    <dgm:pt modelId="{41D9F28F-A874-4A89-8D3C-7A169D7A8EA6}" type="pres">
      <dgm:prSet presAssocID="{D7AB02D7-1AE0-4C85-94A0-4DD90E7B0F0E}" presName="node" presStyleLbl="node1" presStyleIdx="0" presStyleCnt="2">
        <dgm:presLayoutVars>
          <dgm:bulletEnabled val="1"/>
        </dgm:presLayoutVars>
      </dgm:prSet>
      <dgm:spPr/>
    </dgm:pt>
    <dgm:pt modelId="{62203F0F-98C8-4BBA-AEF7-DBBA2FF64F23}" type="pres">
      <dgm:prSet presAssocID="{365B2867-D3EB-4003-89C6-EBEB5BD1664E}" presName="sibTrans" presStyleLbl="sibTrans2D1" presStyleIdx="0" presStyleCnt="1"/>
      <dgm:spPr/>
    </dgm:pt>
    <dgm:pt modelId="{4706968A-A067-45EE-8C56-C491262161A2}" type="pres">
      <dgm:prSet presAssocID="{365B2867-D3EB-4003-89C6-EBEB5BD1664E}" presName="connectorText" presStyleLbl="sibTrans2D1" presStyleIdx="0" presStyleCnt="1"/>
      <dgm:spPr/>
    </dgm:pt>
    <dgm:pt modelId="{59D2856B-E324-4F6D-A08E-0D433AF46D1E}" type="pres">
      <dgm:prSet presAssocID="{6850F399-2B3C-4EBB-8561-EE19229A9912}" presName="node" presStyleLbl="node1" presStyleIdx="1" presStyleCnt="2" custLinFactX="45947" custLinFactNeighborX="100000" custLinFactNeighborY="-13333">
        <dgm:presLayoutVars>
          <dgm:bulletEnabled val="1"/>
        </dgm:presLayoutVars>
      </dgm:prSet>
      <dgm:spPr/>
    </dgm:pt>
  </dgm:ptLst>
  <dgm:cxnLst>
    <dgm:cxn modelId="{24218760-CD27-49FC-8411-89117ADED8B1}" type="presOf" srcId="{6850F399-2B3C-4EBB-8561-EE19229A9912}" destId="{59D2856B-E324-4F6D-A08E-0D433AF46D1E}" srcOrd="0" destOrd="0" presId="urn:microsoft.com/office/officeart/2005/8/layout/process1"/>
    <dgm:cxn modelId="{CBF16742-04DC-41C2-B761-194465F156C6}" type="presOf" srcId="{D7AB02D7-1AE0-4C85-94A0-4DD90E7B0F0E}" destId="{41D9F28F-A874-4A89-8D3C-7A169D7A8EA6}" srcOrd="0" destOrd="0" presId="urn:microsoft.com/office/officeart/2005/8/layout/process1"/>
    <dgm:cxn modelId="{2F599875-84FE-4F1F-8201-58460D956DD4}" type="presOf" srcId="{83C1674C-56F9-4C46-B542-194749BE7427}" destId="{0392B29E-4531-4A16-ACD3-42DED1EC3811}" srcOrd="0" destOrd="0" presId="urn:microsoft.com/office/officeart/2005/8/layout/process1"/>
    <dgm:cxn modelId="{E94868B5-B7CA-4A98-A914-1FAA039C046B}" srcId="{83C1674C-56F9-4C46-B542-194749BE7427}" destId="{D7AB02D7-1AE0-4C85-94A0-4DD90E7B0F0E}" srcOrd="0" destOrd="0" parTransId="{8CB07420-525E-40B6-B1A0-E0EE39767FEA}" sibTransId="{365B2867-D3EB-4003-89C6-EBEB5BD1664E}"/>
    <dgm:cxn modelId="{922987B6-B8A0-4F92-AA6D-3EEC83C84E96}" srcId="{83C1674C-56F9-4C46-B542-194749BE7427}" destId="{6850F399-2B3C-4EBB-8561-EE19229A9912}" srcOrd="1" destOrd="0" parTransId="{B4E9C840-7946-40FC-8FAE-A306F34FFFDC}" sibTransId="{E56F4043-F933-4332-80A3-442D8F1332D9}"/>
    <dgm:cxn modelId="{F031ACE3-E543-4E20-B99C-43066ACF7969}" type="presOf" srcId="{365B2867-D3EB-4003-89C6-EBEB5BD1664E}" destId="{4706968A-A067-45EE-8C56-C491262161A2}" srcOrd="1" destOrd="0" presId="urn:microsoft.com/office/officeart/2005/8/layout/process1"/>
    <dgm:cxn modelId="{F0520BFD-4F04-4AE0-9D17-408B008FC8D1}" type="presOf" srcId="{365B2867-D3EB-4003-89C6-EBEB5BD1664E}" destId="{62203F0F-98C8-4BBA-AEF7-DBBA2FF64F23}" srcOrd="0" destOrd="0" presId="urn:microsoft.com/office/officeart/2005/8/layout/process1"/>
    <dgm:cxn modelId="{174E41B1-4C73-495A-B53E-85F8976CC7AD}" type="presParOf" srcId="{0392B29E-4531-4A16-ACD3-42DED1EC3811}" destId="{41D9F28F-A874-4A89-8D3C-7A169D7A8EA6}" srcOrd="0" destOrd="0" presId="urn:microsoft.com/office/officeart/2005/8/layout/process1"/>
    <dgm:cxn modelId="{C1F7B1EB-D48E-4004-B9B1-432A635FA27F}" type="presParOf" srcId="{0392B29E-4531-4A16-ACD3-42DED1EC3811}" destId="{62203F0F-98C8-4BBA-AEF7-DBBA2FF64F23}" srcOrd="1" destOrd="0" presId="urn:microsoft.com/office/officeart/2005/8/layout/process1"/>
    <dgm:cxn modelId="{1101323F-0C2D-41E7-8D67-7ACF1306508F}" type="presParOf" srcId="{62203F0F-98C8-4BBA-AEF7-DBBA2FF64F23}" destId="{4706968A-A067-45EE-8C56-C491262161A2}" srcOrd="0" destOrd="0" presId="urn:microsoft.com/office/officeart/2005/8/layout/process1"/>
    <dgm:cxn modelId="{2F6956CC-CA81-4C7F-8C45-C34A85F800FB}" type="presParOf" srcId="{0392B29E-4531-4A16-ACD3-42DED1EC3811}" destId="{59D2856B-E324-4F6D-A08E-0D433AF46D1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C1674C-56F9-4C46-B542-194749BE742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AB02D7-1AE0-4C85-94A0-4DD90E7B0F0E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dirty="0"/>
            <a:t>Fit linear filter (conv kernel)</a:t>
          </a:r>
        </a:p>
      </dgm:t>
    </dgm:pt>
    <dgm:pt modelId="{8CB07420-525E-40B6-B1A0-E0EE39767FEA}" type="parTrans" cxnId="{E94868B5-B7CA-4A98-A914-1FAA039C046B}">
      <dgm:prSet/>
      <dgm:spPr/>
      <dgm:t>
        <a:bodyPr/>
        <a:lstStyle/>
        <a:p>
          <a:endParaRPr lang="en-US" sz="1600"/>
        </a:p>
      </dgm:t>
    </dgm:pt>
    <dgm:pt modelId="{365B2867-D3EB-4003-89C6-EBEB5BD1664E}" type="sibTrans" cxnId="{E94868B5-B7CA-4A98-A914-1FAA039C046B}">
      <dgm:prSet custT="1"/>
      <dgm:spPr/>
      <dgm:t>
        <a:bodyPr/>
        <a:lstStyle/>
        <a:p>
          <a:endParaRPr lang="en-US" sz="700"/>
        </a:p>
      </dgm:t>
    </dgm:pt>
    <dgm:pt modelId="{6850F399-2B3C-4EBB-8561-EE19229A9912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dirty="0"/>
            <a:t>Invert Poisson link</a:t>
          </a:r>
        </a:p>
      </dgm:t>
    </dgm:pt>
    <dgm:pt modelId="{B4E9C840-7946-40FC-8FAE-A306F34FFFDC}" type="parTrans" cxnId="{922987B6-B8A0-4F92-AA6D-3EEC83C84E96}">
      <dgm:prSet/>
      <dgm:spPr/>
      <dgm:t>
        <a:bodyPr/>
        <a:lstStyle/>
        <a:p>
          <a:endParaRPr lang="en-US" sz="1600"/>
        </a:p>
      </dgm:t>
    </dgm:pt>
    <dgm:pt modelId="{E56F4043-F933-4332-80A3-442D8F1332D9}" type="sibTrans" cxnId="{922987B6-B8A0-4F92-AA6D-3EEC83C84E96}">
      <dgm:prSet/>
      <dgm:spPr/>
      <dgm:t>
        <a:bodyPr/>
        <a:lstStyle/>
        <a:p>
          <a:endParaRPr lang="en-US" sz="1600"/>
        </a:p>
      </dgm:t>
    </dgm:pt>
    <dgm:pt modelId="{0392B29E-4531-4A16-ACD3-42DED1EC3811}" type="pres">
      <dgm:prSet presAssocID="{83C1674C-56F9-4C46-B542-194749BE7427}" presName="Name0" presStyleCnt="0">
        <dgm:presLayoutVars>
          <dgm:dir/>
          <dgm:resizeHandles val="exact"/>
        </dgm:presLayoutVars>
      </dgm:prSet>
      <dgm:spPr/>
    </dgm:pt>
    <dgm:pt modelId="{41D9F28F-A874-4A89-8D3C-7A169D7A8EA6}" type="pres">
      <dgm:prSet presAssocID="{D7AB02D7-1AE0-4C85-94A0-4DD90E7B0F0E}" presName="node" presStyleLbl="node1" presStyleIdx="0" presStyleCnt="2">
        <dgm:presLayoutVars>
          <dgm:bulletEnabled val="1"/>
        </dgm:presLayoutVars>
      </dgm:prSet>
      <dgm:spPr/>
    </dgm:pt>
    <dgm:pt modelId="{62203F0F-98C8-4BBA-AEF7-DBBA2FF64F23}" type="pres">
      <dgm:prSet presAssocID="{365B2867-D3EB-4003-89C6-EBEB5BD1664E}" presName="sibTrans" presStyleLbl="sibTrans2D1" presStyleIdx="0" presStyleCnt="1"/>
      <dgm:spPr/>
    </dgm:pt>
    <dgm:pt modelId="{4706968A-A067-45EE-8C56-C491262161A2}" type="pres">
      <dgm:prSet presAssocID="{365B2867-D3EB-4003-89C6-EBEB5BD1664E}" presName="connectorText" presStyleLbl="sibTrans2D1" presStyleIdx="0" presStyleCnt="1"/>
      <dgm:spPr/>
    </dgm:pt>
    <dgm:pt modelId="{59D2856B-E324-4F6D-A08E-0D433AF46D1E}" type="pres">
      <dgm:prSet presAssocID="{6850F399-2B3C-4EBB-8561-EE19229A9912}" presName="node" presStyleLbl="node1" presStyleIdx="1" presStyleCnt="2">
        <dgm:presLayoutVars>
          <dgm:bulletEnabled val="1"/>
        </dgm:presLayoutVars>
      </dgm:prSet>
      <dgm:spPr/>
    </dgm:pt>
  </dgm:ptLst>
  <dgm:cxnLst>
    <dgm:cxn modelId="{24218760-CD27-49FC-8411-89117ADED8B1}" type="presOf" srcId="{6850F399-2B3C-4EBB-8561-EE19229A9912}" destId="{59D2856B-E324-4F6D-A08E-0D433AF46D1E}" srcOrd="0" destOrd="0" presId="urn:microsoft.com/office/officeart/2005/8/layout/process1"/>
    <dgm:cxn modelId="{CBF16742-04DC-41C2-B761-194465F156C6}" type="presOf" srcId="{D7AB02D7-1AE0-4C85-94A0-4DD90E7B0F0E}" destId="{41D9F28F-A874-4A89-8D3C-7A169D7A8EA6}" srcOrd="0" destOrd="0" presId="urn:microsoft.com/office/officeart/2005/8/layout/process1"/>
    <dgm:cxn modelId="{2F599875-84FE-4F1F-8201-58460D956DD4}" type="presOf" srcId="{83C1674C-56F9-4C46-B542-194749BE7427}" destId="{0392B29E-4531-4A16-ACD3-42DED1EC3811}" srcOrd="0" destOrd="0" presId="urn:microsoft.com/office/officeart/2005/8/layout/process1"/>
    <dgm:cxn modelId="{E94868B5-B7CA-4A98-A914-1FAA039C046B}" srcId="{83C1674C-56F9-4C46-B542-194749BE7427}" destId="{D7AB02D7-1AE0-4C85-94A0-4DD90E7B0F0E}" srcOrd="0" destOrd="0" parTransId="{8CB07420-525E-40B6-B1A0-E0EE39767FEA}" sibTransId="{365B2867-D3EB-4003-89C6-EBEB5BD1664E}"/>
    <dgm:cxn modelId="{922987B6-B8A0-4F92-AA6D-3EEC83C84E96}" srcId="{83C1674C-56F9-4C46-B542-194749BE7427}" destId="{6850F399-2B3C-4EBB-8561-EE19229A9912}" srcOrd="1" destOrd="0" parTransId="{B4E9C840-7946-40FC-8FAE-A306F34FFFDC}" sibTransId="{E56F4043-F933-4332-80A3-442D8F1332D9}"/>
    <dgm:cxn modelId="{F031ACE3-E543-4E20-B99C-43066ACF7969}" type="presOf" srcId="{365B2867-D3EB-4003-89C6-EBEB5BD1664E}" destId="{4706968A-A067-45EE-8C56-C491262161A2}" srcOrd="1" destOrd="0" presId="urn:microsoft.com/office/officeart/2005/8/layout/process1"/>
    <dgm:cxn modelId="{F0520BFD-4F04-4AE0-9D17-408B008FC8D1}" type="presOf" srcId="{365B2867-D3EB-4003-89C6-EBEB5BD1664E}" destId="{62203F0F-98C8-4BBA-AEF7-DBBA2FF64F23}" srcOrd="0" destOrd="0" presId="urn:microsoft.com/office/officeart/2005/8/layout/process1"/>
    <dgm:cxn modelId="{174E41B1-4C73-495A-B53E-85F8976CC7AD}" type="presParOf" srcId="{0392B29E-4531-4A16-ACD3-42DED1EC3811}" destId="{41D9F28F-A874-4A89-8D3C-7A169D7A8EA6}" srcOrd="0" destOrd="0" presId="urn:microsoft.com/office/officeart/2005/8/layout/process1"/>
    <dgm:cxn modelId="{C1F7B1EB-D48E-4004-B9B1-432A635FA27F}" type="presParOf" srcId="{0392B29E-4531-4A16-ACD3-42DED1EC3811}" destId="{62203F0F-98C8-4BBA-AEF7-DBBA2FF64F23}" srcOrd="1" destOrd="0" presId="urn:microsoft.com/office/officeart/2005/8/layout/process1"/>
    <dgm:cxn modelId="{1101323F-0C2D-41E7-8D67-7ACF1306508F}" type="presParOf" srcId="{62203F0F-98C8-4BBA-AEF7-DBBA2FF64F23}" destId="{4706968A-A067-45EE-8C56-C491262161A2}" srcOrd="0" destOrd="0" presId="urn:microsoft.com/office/officeart/2005/8/layout/process1"/>
    <dgm:cxn modelId="{2F6956CC-CA81-4C7F-8C45-C34A85F800FB}" type="presParOf" srcId="{0392B29E-4531-4A16-ACD3-42DED1EC3811}" destId="{59D2856B-E324-4F6D-A08E-0D433AF46D1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C1674C-56F9-4C46-B542-194749BE7427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D7AB02D7-1AE0-4C85-94A0-4DD90E7B0F0E}">
      <dgm:prSet phldrT="[Text]"/>
      <dgm:spPr/>
      <dgm:t>
        <a:bodyPr/>
        <a:lstStyle/>
        <a:p>
          <a:r>
            <a:rPr lang="en-US" b="1" dirty="0"/>
            <a:t>Linear Regression</a:t>
          </a:r>
        </a:p>
      </dgm:t>
    </dgm:pt>
    <dgm:pt modelId="{8CB07420-525E-40B6-B1A0-E0EE39767FEA}" type="parTrans" cxnId="{E94868B5-B7CA-4A98-A914-1FAA039C046B}">
      <dgm:prSet/>
      <dgm:spPr/>
      <dgm:t>
        <a:bodyPr/>
        <a:lstStyle/>
        <a:p>
          <a:endParaRPr lang="en-US" b="1"/>
        </a:p>
      </dgm:t>
    </dgm:pt>
    <dgm:pt modelId="{365B2867-D3EB-4003-89C6-EBEB5BD1664E}" type="sibTrans" cxnId="{E94868B5-B7CA-4A98-A914-1FAA039C046B}">
      <dgm:prSet/>
      <dgm:spPr/>
      <dgm:t>
        <a:bodyPr/>
        <a:lstStyle/>
        <a:p>
          <a:endParaRPr lang="en-US" b="1"/>
        </a:p>
      </dgm:t>
    </dgm:pt>
    <dgm:pt modelId="{6850F399-2B3C-4EBB-8561-EE19229A9912}">
      <dgm:prSet phldrT="[Text]"/>
      <dgm:spPr/>
      <dgm:t>
        <a:bodyPr/>
        <a:lstStyle/>
        <a:p>
          <a:r>
            <a:rPr lang="en-US" b="1" dirty="0"/>
            <a:t>Linear Nonlinear Poisson</a:t>
          </a:r>
        </a:p>
      </dgm:t>
    </dgm:pt>
    <dgm:pt modelId="{B4E9C840-7946-40FC-8FAE-A306F34FFFDC}" type="parTrans" cxnId="{922987B6-B8A0-4F92-AA6D-3EEC83C84E96}">
      <dgm:prSet/>
      <dgm:spPr/>
      <dgm:t>
        <a:bodyPr/>
        <a:lstStyle/>
        <a:p>
          <a:endParaRPr lang="en-US" b="1"/>
        </a:p>
      </dgm:t>
    </dgm:pt>
    <dgm:pt modelId="{E56F4043-F933-4332-80A3-442D8F1332D9}" type="sibTrans" cxnId="{922987B6-B8A0-4F92-AA6D-3EEC83C84E96}">
      <dgm:prSet/>
      <dgm:spPr/>
      <dgm:t>
        <a:bodyPr/>
        <a:lstStyle/>
        <a:p>
          <a:endParaRPr lang="en-US" b="1"/>
        </a:p>
      </dgm:t>
    </dgm:pt>
    <dgm:pt modelId="{0392B29E-4531-4A16-ACD3-42DED1EC3811}" type="pres">
      <dgm:prSet presAssocID="{83C1674C-56F9-4C46-B542-194749BE7427}" presName="Name0" presStyleCnt="0">
        <dgm:presLayoutVars>
          <dgm:dir/>
          <dgm:resizeHandles val="exact"/>
        </dgm:presLayoutVars>
      </dgm:prSet>
      <dgm:spPr/>
    </dgm:pt>
    <dgm:pt modelId="{41D9F28F-A874-4A89-8D3C-7A169D7A8EA6}" type="pres">
      <dgm:prSet presAssocID="{D7AB02D7-1AE0-4C85-94A0-4DD90E7B0F0E}" presName="node" presStyleLbl="node1" presStyleIdx="0" presStyleCnt="2">
        <dgm:presLayoutVars>
          <dgm:bulletEnabled val="1"/>
        </dgm:presLayoutVars>
      </dgm:prSet>
      <dgm:spPr/>
    </dgm:pt>
    <dgm:pt modelId="{62203F0F-98C8-4BBA-AEF7-DBBA2FF64F23}" type="pres">
      <dgm:prSet presAssocID="{365B2867-D3EB-4003-89C6-EBEB5BD1664E}" presName="sibTrans" presStyleLbl="sibTrans2D1" presStyleIdx="0" presStyleCnt="1"/>
      <dgm:spPr/>
    </dgm:pt>
    <dgm:pt modelId="{4706968A-A067-45EE-8C56-C491262161A2}" type="pres">
      <dgm:prSet presAssocID="{365B2867-D3EB-4003-89C6-EBEB5BD1664E}" presName="connectorText" presStyleLbl="sibTrans2D1" presStyleIdx="0" presStyleCnt="1"/>
      <dgm:spPr/>
    </dgm:pt>
    <dgm:pt modelId="{59D2856B-E324-4F6D-A08E-0D433AF46D1E}" type="pres">
      <dgm:prSet presAssocID="{6850F399-2B3C-4EBB-8561-EE19229A9912}" presName="node" presStyleLbl="node1" presStyleIdx="1" presStyleCnt="2" custLinFactX="45947" custLinFactNeighborX="100000" custLinFactNeighborY="-13333">
        <dgm:presLayoutVars>
          <dgm:bulletEnabled val="1"/>
        </dgm:presLayoutVars>
      </dgm:prSet>
      <dgm:spPr/>
    </dgm:pt>
  </dgm:ptLst>
  <dgm:cxnLst>
    <dgm:cxn modelId="{24218760-CD27-49FC-8411-89117ADED8B1}" type="presOf" srcId="{6850F399-2B3C-4EBB-8561-EE19229A9912}" destId="{59D2856B-E324-4F6D-A08E-0D433AF46D1E}" srcOrd="0" destOrd="0" presId="urn:microsoft.com/office/officeart/2005/8/layout/process1"/>
    <dgm:cxn modelId="{CBF16742-04DC-41C2-B761-194465F156C6}" type="presOf" srcId="{D7AB02D7-1AE0-4C85-94A0-4DD90E7B0F0E}" destId="{41D9F28F-A874-4A89-8D3C-7A169D7A8EA6}" srcOrd="0" destOrd="0" presId="urn:microsoft.com/office/officeart/2005/8/layout/process1"/>
    <dgm:cxn modelId="{2F599875-84FE-4F1F-8201-58460D956DD4}" type="presOf" srcId="{83C1674C-56F9-4C46-B542-194749BE7427}" destId="{0392B29E-4531-4A16-ACD3-42DED1EC3811}" srcOrd="0" destOrd="0" presId="urn:microsoft.com/office/officeart/2005/8/layout/process1"/>
    <dgm:cxn modelId="{E94868B5-B7CA-4A98-A914-1FAA039C046B}" srcId="{83C1674C-56F9-4C46-B542-194749BE7427}" destId="{D7AB02D7-1AE0-4C85-94A0-4DD90E7B0F0E}" srcOrd="0" destOrd="0" parTransId="{8CB07420-525E-40B6-B1A0-E0EE39767FEA}" sibTransId="{365B2867-D3EB-4003-89C6-EBEB5BD1664E}"/>
    <dgm:cxn modelId="{922987B6-B8A0-4F92-AA6D-3EEC83C84E96}" srcId="{83C1674C-56F9-4C46-B542-194749BE7427}" destId="{6850F399-2B3C-4EBB-8561-EE19229A9912}" srcOrd="1" destOrd="0" parTransId="{B4E9C840-7946-40FC-8FAE-A306F34FFFDC}" sibTransId="{E56F4043-F933-4332-80A3-442D8F1332D9}"/>
    <dgm:cxn modelId="{F031ACE3-E543-4E20-B99C-43066ACF7969}" type="presOf" srcId="{365B2867-D3EB-4003-89C6-EBEB5BD1664E}" destId="{4706968A-A067-45EE-8C56-C491262161A2}" srcOrd="1" destOrd="0" presId="urn:microsoft.com/office/officeart/2005/8/layout/process1"/>
    <dgm:cxn modelId="{F0520BFD-4F04-4AE0-9D17-408B008FC8D1}" type="presOf" srcId="{365B2867-D3EB-4003-89C6-EBEB5BD1664E}" destId="{62203F0F-98C8-4BBA-AEF7-DBBA2FF64F23}" srcOrd="0" destOrd="0" presId="urn:microsoft.com/office/officeart/2005/8/layout/process1"/>
    <dgm:cxn modelId="{174E41B1-4C73-495A-B53E-85F8976CC7AD}" type="presParOf" srcId="{0392B29E-4531-4A16-ACD3-42DED1EC3811}" destId="{41D9F28F-A874-4A89-8D3C-7A169D7A8EA6}" srcOrd="0" destOrd="0" presId="urn:microsoft.com/office/officeart/2005/8/layout/process1"/>
    <dgm:cxn modelId="{C1F7B1EB-D48E-4004-B9B1-432A635FA27F}" type="presParOf" srcId="{0392B29E-4531-4A16-ACD3-42DED1EC3811}" destId="{62203F0F-98C8-4BBA-AEF7-DBBA2FF64F23}" srcOrd="1" destOrd="0" presId="urn:microsoft.com/office/officeart/2005/8/layout/process1"/>
    <dgm:cxn modelId="{1101323F-0C2D-41E7-8D67-7ACF1306508F}" type="presParOf" srcId="{62203F0F-98C8-4BBA-AEF7-DBBA2FF64F23}" destId="{4706968A-A067-45EE-8C56-C491262161A2}" srcOrd="0" destOrd="0" presId="urn:microsoft.com/office/officeart/2005/8/layout/process1"/>
    <dgm:cxn modelId="{2F6956CC-CA81-4C7F-8C45-C34A85F800FB}" type="presParOf" srcId="{0392B29E-4531-4A16-ACD3-42DED1EC3811}" destId="{59D2856B-E324-4F6D-A08E-0D433AF46D1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9F28F-A874-4A89-8D3C-7A169D7A8EA6}">
      <dsp:nvSpPr>
        <dsp:cNvPr id="0" name=""/>
        <dsp:cNvSpPr/>
      </dsp:nvSpPr>
      <dsp:spPr>
        <a:xfrm>
          <a:off x="2642" y="0"/>
          <a:ext cx="1608810" cy="21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kern="1200" dirty="0"/>
            <a:t>Fit linear filter (conv kernel)</a:t>
          </a:r>
        </a:p>
      </dsp:txBody>
      <dsp:txXfrm>
        <a:off x="8965" y="6323"/>
        <a:ext cx="1596164" cy="203254"/>
      </dsp:txXfrm>
    </dsp:sp>
    <dsp:sp modelId="{62203F0F-98C8-4BBA-AEF7-DBBA2FF64F23}">
      <dsp:nvSpPr>
        <dsp:cNvPr id="0" name=""/>
        <dsp:cNvSpPr/>
      </dsp:nvSpPr>
      <dsp:spPr>
        <a:xfrm>
          <a:off x="1772334" y="0"/>
          <a:ext cx="341067" cy="215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772334" y="43180"/>
        <a:ext cx="276297" cy="129540"/>
      </dsp:txXfrm>
    </dsp:sp>
    <dsp:sp modelId="{59D2856B-E324-4F6D-A08E-0D433AF46D1E}">
      <dsp:nvSpPr>
        <dsp:cNvPr id="0" name=""/>
        <dsp:cNvSpPr/>
      </dsp:nvSpPr>
      <dsp:spPr>
        <a:xfrm>
          <a:off x="2254977" y="0"/>
          <a:ext cx="1608810" cy="21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kern="1200" dirty="0"/>
            <a:t>Invert Poisson link</a:t>
          </a:r>
        </a:p>
      </dsp:txBody>
      <dsp:txXfrm>
        <a:off x="2261300" y="6323"/>
        <a:ext cx="1596164" cy="203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9F28F-A874-4A89-8D3C-7A169D7A8EA6}">
      <dsp:nvSpPr>
        <dsp:cNvPr id="0" name=""/>
        <dsp:cNvSpPr/>
      </dsp:nvSpPr>
      <dsp:spPr>
        <a:xfrm>
          <a:off x="823" y="0"/>
          <a:ext cx="1755237" cy="312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Regression</a:t>
          </a:r>
        </a:p>
      </dsp:txBody>
      <dsp:txXfrm>
        <a:off x="9987" y="9164"/>
        <a:ext cx="1736909" cy="294538"/>
      </dsp:txXfrm>
    </dsp:sp>
    <dsp:sp modelId="{62203F0F-98C8-4BBA-AEF7-DBBA2FF64F23}">
      <dsp:nvSpPr>
        <dsp:cNvPr id="0" name=""/>
        <dsp:cNvSpPr/>
      </dsp:nvSpPr>
      <dsp:spPr>
        <a:xfrm>
          <a:off x="1931789" y="0"/>
          <a:ext cx="372546" cy="312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/>
        </a:p>
      </dsp:txBody>
      <dsp:txXfrm>
        <a:off x="1931789" y="62573"/>
        <a:ext cx="278686" cy="187720"/>
      </dsp:txXfrm>
    </dsp:sp>
    <dsp:sp modelId="{59D2856B-E324-4F6D-A08E-0D433AF46D1E}">
      <dsp:nvSpPr>
        <dsp:cNvPr id="0" name=""/>
        <dsp:cNvSpPr/>
      </dsp:nvSpPr>
      <dsp:spPr>
        <a:xfrm>
          <a:off x="2458977" y="0"/>
          <a:ext cx="1755237" cy="312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Nonlinear Poisson</a:t>
          </a:r>
        </a:p>
      </dsp:txBody>
      <dsp:txXfrm>
        <a:off x="2468141" y="9164"/>
        <a:ext cx="1736909" cy="294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9F28F-A874-4A89-8D3C-7A169D7A8EA6}">
      <dsp:nvSpPr>
        <dsp:cNvPr id="0" name=""/>
        <dsp:cNvSpPr/>
      </dsp:nvSpPr>
      <dsp:spPr>
        <a:xfrm>
          <a:off x="2642" y="0"/>
          <a:ext cx="1608810" cy="21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kern="1200" dirty="0"/>
            <a:t>Fit linear filter (conv kernel)</a:t>
          </a:r>
        </a:p>
      </dsp:txBody>
      <dsp:txXfrm>
        <a:off x="8965" y="6323"/>
        <a:ext cx="1596164" cy="203254"/>
      </dsp:txXfrm>
    </dsp:sp>
    <dsp:sp modelId="{62203F0F-98C8-4BBA-AEF7-DBBA2FF64F23}">
      <dsp:nvSpPr>
        <dsp:cNvPr id="0" name=""/>
        <dsp:cNvSpPr/>
      </dsp:nvSpPr>
      <dsp:spPr>
        <a:xfrm>
          <a:off x="1772334" y="0"/>
          <a:ext cx="341067" cy="215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772334" y="43180"/>
        <a:ext cx="276297" cy="129540"/>
      </dsp:txXfrm>
    </dsp:sp>
    <dsp:sp modelId="{59D2856B-E324-4F6D-A08E-0D433AF46D1E}">
      <dsp:nvSpPr>
        <dsp:cNvPr id="0" name=""/>
        <dsp:cNvSpPr/>
      </dsp:nvSpPr>
      <dsp:spPr>
        <a:xfrm>
          <a:off x="2254977" y="0"/>
          <a:ext cx="1608810" cy="21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kern="1200" dirty="0"/>
            <a:t>Invert Poisson link</a:t>
          </a:r>
        </a:p>
      </dsp:txBody>
      <dsp:txXfrm>
        <a:off x="2261300" y="6323"/>
        <a:ext cx="1596164" cy="203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9F28F-A874-4A89-8D3C-7A169D7A8EA6}">
      <dsp:nvSpPr>
        <dsp:cNvPr id="0" name=""/>
        <dsp:cNvSpPr/>
      </dsp:nvSpPr>
      <dsp:spPr>
        <a:xfrm>
          <a:off x="823" y="0"/>
          <a:ext cx="1755237" cy="312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Regression</a:t>
          </a:r>
        </a:p>
      </dsp:txBody>
      <dsp:txXfrm>
        <a:off x="9987" y="9164"/>
        <a:ext cx="1736909" cy="294538"/>
      </dsp:txXfrm>
    </dsp:sp>
    <dsp:sp modelId="{62203F0F-98C8-4BBA-AEF7-DBBA2FF64F23}">
      <dsp:nvSpPr>
        <dsp:cNvPr id="0" name=""/>
        <dsp:cNvSpPr/>
      </dsp:nvSpPr>
      <dsp:spPr>
        <a:xfrm>
          <a:off x="1931789" y="0"/>
          <a:ext cx="372546" cy="312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/>
        </a:p>
      </dsp:txBody>
      <dsp:txXfrm>
        <a:off x="1931789" y="62573"/>
        <a:ext cx="278686" cy="187720"/>
      </dsp:txXfrm>
    </dsp:sp>
    <dsp:sp modelId="{59D2856B-E324-4F6D-A08E-0D433AF46D1E}">
      <dsp:nvSpPr>
        <dsp:cNvPr id="0" name=""/>
        <dsp:cNvSpPr/>
      </dsp:nvSpPr>
      <dsp:spPr>
        <a:xfrm>
          <a:off x="2458977" y="0"/>
          <a:ext cx="1755237" cy="312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Nonlinear Poisson</a:t>
          </a:r>
        </a:p>
      </dsp:txBody>
      <dsp:txXfrm>
        <a:off x="2468141" y="9164"/>
        <a:ext cx="1736909" cy="294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D3466-FF22-406B-9BA5-938F9A60BB8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3700E-D849-4AD2-85EB-4298CA17B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7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 figure:  </a:t>
            </a:r>
          </a:p>
          <a:p>
            <a:r>
              <a:rPr lang="en-US" dirty="0"/>
              <a:t>semi_control_IFF_stats.py   </a:t>
            </a:r>
          </a:p>
          <a:p>
            <a:r>
              <a:rPr lang="en-US" dirty="0" err="1">
                <a:solidFill>
                  <a:srgbClr val="A6E22E"/>
                </a:solidFill>
                <a:effectLst/>
              </a:rPr>
              <a:t>plot_example_TS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Bottom figure: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</a:p>
          <a:p>
            <a:r>
              <a:rPr lang="en-US" dirty="0" err="1">
                <a:solidFill>
                  <a:srgbClr val="A6E22E"/>
                </a:solidFill>
                <a:effectLst/>
              </a:rPr>
              <a:t>adapt_contact_condition</a:t>
            </a:r>
            <a:r>
              <a:rPr lang="en-US" dirty="0"/>
              <a:t>(</a:t>
            </a:r>
            <a:r>
              <a:rPr lang="en-US" i="1" dirty="0">
                <a:solidFill>
                  <a:srgbClr val="FD971F"/>
                </a:solidFill>
                <a:effectLst/>
              </a:rPr>
              <a:t>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'actual'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A6E22E"/>
                </a:solidFill>
                <a:effectLst/>
              </a:rPr>
              <a:t>adapt_contact_condition</a:t>
            </a:r>
            <a:r>
              <a:rPr lang="en-US" dirty="0"/>
              <a:t>(</a:t>
            </a:r>
            <a:r>
              <a:rPr lang="en-US" i="1" dirty="0">
                <a:solidFill>
                  <a:srgbClr val="FD971F"/>
                </a:solidFill>
                <a:effectLst/>
              </a:rPr>
              <a:t>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 err="1">
                <a:solidFill>
                  <a:srgbClr val="E6DB74"/>
                </a:solidFill>
                <a:effectLst/>
              </a:rPr>
              <a:t>VarGaussianMix</a:t>
            </a:r>
            <a:r>
              <a:rPr lang="en-US" dirty="0">
                <a:solidFill>
                  <a:srgbClr val="E6DB74"/>
                </a:solidFill>
                <a:effectLst/>
              </a:rPr>
              <a:t>'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29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</a:p>
          <a:p>
            <a:r>
              <a:rPr lang="en-US" dirty="0" err="1">
                <a:solidFill>
                  <a:srgbClr val="75715E"/>
                </a:solidFill>
                <a:effectLst/>
              </a:rPr>
              <a:t>adapt_contact_condition</a:t>
            </a:r>
            <a:r>
              <a:rPr lang="en-US" dirty="0">
                <a:solidFill>
                  <a:srgbClr val="75715E"/>
                </a:solidFill>
                <a:effectLst/>
              </a:rPr>
              <a:t>(method='actual',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</a:t>
            </a:r>
            <a:r>
              <a:rPr lang="en-US" dirty="0" err="1">
                <a:solidFill>
                  <a:srgbClr val="75715E"/>
                </a:solidFill>
                <a:effectLst/>
              </a:rPr>
              <a:t>Flase</a:t>
            </a:r>
            <a:r>
              <a:rPr lang="en-US" dirty="0">
                <a:solidFill>
                  <a:srgbClr val="75715E"/>
                </a:solidFill>
                <a:effectLst/>
              </a:rPr>
              <a:t>, vis=True)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8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</a:p>
          <a:p>
            <a:r>
              <a:rPr lang="en-US" dirty="0" err="1">
                <a:solidFill>
                  <a:srgbClr val="75715E"/>
                </a:solidFill>
                <a:effectLst/>
              </a:rPr>
              <a:t>adapt_contact_condition</a:t>
            </a:r>
            <a:r>
              <a:rPr lang="en-US" dirty="0">
                <a:solidFill>
                  <a:srgbClr val="75715E"/>
                </a:solidFill>
                <a:effectLst/>
              </a:rPr>
              <a:t>(method='actual',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=True, vis=True)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semi_control_IFF_stats.py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r>
              <a:rPr lang="en-US" dirty="0" err="1">
                <a:solidFill>
                  <a:srgbClr val="75715E"/>
                </a:solidFill>
                <a:effectLst/>
              </a:rPr>
              <a:t>get_variance</a:t>
            </a:r>
            <a:r>
              <a:rPr lang="en-US" dirty="0">
                <a:solidFill>
                  <a:srgbClr val="75715E"/>
                </a:solidFill>
                <a:effectLst/>
              </a:rPr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=False)</a:t>
            </a:r>
            <a:br>
              <a:rPr lang="en-US" dirty="0">
                <a:solidFill>
                  <a:srgbClr val="75715E"/>
                </a:solidFill>
                <a:effectLst/>
              </a:rPr>
            </a:br>
            <a:r>
              <a:rPr lang="en-US" dirty="0" err="1">
                <a:solidFill>
                  <a:srgbClr val="66D9EF"/>
                </a:solidFill>
                <a:effectLst/>
              </a:rPr>
              <a:t>plot_variance</a:t>
            </a:r>
            <a:r>
              <a:rPr lang="en-US" dirty="0"/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=False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45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semi_control_IFF_stats.py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r>
              <a:rPr lang="en-US" dirty="0" err="1">
                <a:solidFill>
                  <a:srgbClr val="75715E"/>
                </a:solidFill>
                <a:effectLst/>
              </a:rPr>
              <a:t>get_variance</a:t>
            </a:r>
            <a:r>
              <a:rPr lang="en-US" dirty="0">
                <a:solidFill>
                  <a:srgbClr val="75715E"/>
                </a:solidFill>
                <a:effectLst/>
              </a:rPr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=True)</a:t>
            </a:r>
            <a:br>
              <a:rPr lang="en-US" dirty="0">
                <a:solidFill>
                  <a:srgbClr val="75715E"/>
                </a:solidFill>
                <a:effectLst/>
              </a:rPr>
            </a:br>
            <a:r>
              <a:rPr lang="en-US" dirty="0" err="1">
                <a:solidFill>
                  <a:srgbClr val="66D9EF"/>
                </a:solidFill>
                <a:effectLst/>
              </a:rPr>
              <a:t>plot_variance</a:t>
            </a:r>
            <a:r>
              <a:rPr lang="en-US" dirty="0"/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=True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16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semi_control_IFF_stats.py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66D9EF"/>
                </a:solidFill>
                <a:effectLst/>
              </a:rPr>
              <a:t>plot_variance</a:t>
            </a:r>
            <a:r>
              <a:rPr lang="en-US" dirty="0"/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=False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54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semi_control_IFF_stats.py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66D9EF"/>
                </a:solidFill>
                <a:effectLst/>
              </a:rPr>
              <a:t>plot_variance</a:t>
            </a:r>
            <a:r>
              <a:rPr lang="en-US" dirty="0"/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=True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53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semi_control_IFF_stats.py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66D9EF"/>
                </a:solidFill>
                <a:effectLst/>
              </a:rPr>
              <a:t>plot_variance</a:t>
            </a:r>
            <a:r>
              <a:rPr lang="en-US" dirty="0"/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=False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79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semi_control_IFF_stats.py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66D9EF"/>
                </a:solidFill>
                <a:effectLst/>
              </a:rPr>
              <a:t>plot_variance</a:t>
            </a:r>
            <a:r>
              <a:rPr lang="en-US" dirty="0"/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=True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83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r>
              <a:rPr lang="en-US" dirty="0" err="1">
                <a:solidFill>
                  <a:srgbClr val="75715E"/>
                </a:solidFill>
                <a:effectLst/>
              </a:rPr>
              <a:t>clf_contact_condition</a:t>
            </a:r>
            <a:r>
              <a:rPr lang="en-US" dirty="0">
                <a:solidFill>
                  <a:srgbClr val="75715E"/>
                </a:solidFill>
                <a:effectLst/>
              </a:rPr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data_source</a:t>
            </a:r>
            <a:r>
              <a:rPr lang="en-US" dirty="0">
                <a:solidFill>
                  <a:srgbClr val="75715E"/>
                </a:solidFill>
                <a:effectLst/>
              </a:rPr>
              <a:t>='neural', </a:t>
            </a:r>
            <a:r>
              <a:rPr lang="en-US" dirty="0" err="1">
                <a:solidFill>
                  <a:srgbClr val="75715E"/>
                </a:solidFill>
                <a:effectLst/>
              </a:rPr>
              <a:t>clf_method</a:t>
            </a:r>
            <a:r>
              <a:rPr lang="en-US" dirty="0">
                <a:solidFill>
                  <a:srgbClr val="75715E"/>
                </a:solidFill>
                <a:effectLst/>
              </a:rPr>
              <a:t>='RF', 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='actual',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apply_pca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=False)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r>
              <a:rPr lang="en-US" dirty="0" err="1">
                <a:solidFill>
                  <a:srgbClr val="75715E"/>
                </a:solidFill>
                <a:effectLst/>
              </a:rPr>
              <a:t>clf_contact_condition</a:t>
            </a:r>
            <a:r>
              <a:rPr lang="en-US" dirty="0">
                <a:solidFill>
                  <a:srgbClr val="75715E"/>
                </a:solidFill>
                <a:effectLst/>
              </a:rPr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data_source</a:t>
            </a:r>
            <a:r>
              <a:rPr lang="en-US" dirty="0">
                <a:solidFill>
                  <a:srgbClr val="75715E"/>
                </a:solidFill>
                <a:effectLst/>
              </a:rPr>
              <a:t>='neural', </a:t>
            </a:r>
            <a:r>
              <a:rPr lang="en-US" dirty="0" err="1">
                <a:solidFill>
                  <a:srgbClr val="75715E"/>
                </a:solidFill>
                <a:effectLst/>
              </a:rPr>
              <a:t>clf_method</a:t>
            </a:r>
            <a:r>
              <a:rPr lang="en-US" dirty="0">
                <a:solidFill>
                  <a:srgbClr val="75715E"/>
                </a:solidFill>
                <a:effectLst/>
              </a:rPr>
              <a:t>='RF', 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='actual',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apply_pca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=True)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1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 figure:  </a:t>
            </a:r>
          </a:p>
          <a:p>
            <a:r>
              <a:rPr lang="en-US" dirty="0"/>
              <a:t>semi_control_IFF_stats.py   </a:t>
            </a:r>
          </a:p>
          <a:p>
            <a:r>
              <a:rPr lang="en-US" dirty="0" err="1">
                <a:solidFill>
                  <a:srgbClr val="A6E22E"/>
                </a:solidFill>
                <a:effectLst/>
              </a:rPr>
              <a:t>plot_example_TS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Bottom figure: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</a:p>
          <a:p>
            <a:r>
              <a:rPr lang="en-US" dirty="0" err="1">
                <a:solidFill>
                  <a:srgbClr val="A6E22E"/>
                </a:solidFill>
                <a:effectLst/>
              </a:rPr>
              <a:t>adapt_contact_condition</a:t>
            </a:r>
            <a:r>
              <a:rPr lang="en-US" dirty="0"/>
              <a:t>(</a:t>
            </a:r>
            <a:r>
              <a:rPr lang="en-US" i="1" dirty="0">
                <a:solidFill>
                  <a:srgbClr val="FD971F"/>
                </a:solidFill>
                <a:effectLst/>
              </a:rPr>
              <a:t>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'actual'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A6E22E"/>
                </a:solidFill>
                <a:effectLst/>
              </a:rPr>
              <a:t>adapt_contact_condition</a:t>
            </a:r>
            <a:r>
              <a:rPr lang="en-US" dirty="0"/>
              <a:t>(</a:t>
            </a:r>
            <a:r>
              <a:rPr lang="en-US" i="1" dirty="0">
                <a:solidFill>
                  <a:srgbClr val="FD971F"/>
                </a:solidFill>
                <a:effectLst/>
              </a:rPr>
              <a:t>method</a:t>
            </a:r>
            <a:r>
              <a:rPr lang="en-US" dirty="0">
                <a:solidFill>
                  <a:srgbClr val="F92672"/>
                </a:solidFill>
                <a:effectLst/>
              </a:rPr>
              <a:t>=‘</a:t>
            </a:r>
            <a:r>
              <a:rPr lang="en-US" dirty="0" err="1">
                <a:solidFill>
                  <a:srgbClr val="E6DB74"/>
                </a:solidFill>
                <a:effectLst/>
              </a:rPr>
              <a:t>VarGaussianMix</a:t>
            </a:r>
            <a:r>
              <a:rPr lang="en-US" dirty="0">
                <a:solidFill>
                  <a:srgbClr val="E6DB74"/>
                </a:solidFill>
                <a:effectLst/>
              </a:rPr>
              <a:t>'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08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r>
              <a:rPr lang="en-US" dirty="0" err="1">
                <a:solidFill>
                  <a:srgbClr val="66D9EF"/>
                </a:solidFill>
                <a:effectLst/>
              </a:rPr>
              <a:t>clf_neuron_type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  <a:effectLst/>
              </a:rPr>
              <a:t>clf_method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'RF'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adapt_method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'actual'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apply_pca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66D9EF"/>
                </a:solidFill>
                <a:effectLst/>
              </a:rPr>
              <a:t>clf_neuron_type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  <a:effectLst/>
              </a:rPr>
              <a:t>clf_method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'RF'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adapt_method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'actual'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apply_pca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68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r>
              <a:rPr lang="en-US" dirty="0" err="1">
                <a:solidFill>
                  <a:srgbClr val="66D9EF"/>
                </a:solidFill>
                <a:effectLst/>
              </a:rPr>
              <a:t>clf_neuron_type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  <a:effectLst/>
              </a:rPr>
              <a:t>clf_method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'RF'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adapt_method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'actual'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apply_pca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66D9EF"/>
                </a:solidFill>
                <a:effectLst/>
              </a:rPr>
              <a:t>clf_neuron_type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  <a:effectLst/>
              </a:rPr>
              <a:t>clf_method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'RF'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adapt_method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'actual'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apply_pca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84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66D9EF"/>
                </a:solidFill>
                <a:effectLst/>
              </a:rPr>
              <a:t>clf_neuron_type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  <a:effectLst/>
              </a:rPr>
              <a:t>clf_method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'RF'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adapt_method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'actual'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apply_pca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5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  <a:endParaRPr lang="en-US" dirty="0">
              <a:solidFill>
                <a:srgbClr val="75715E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66D9EF"/>
                </a:solidFill>
                <a:effectLst/>
              </a:rPr>
              <a:t>clf_neuron_type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  <a:effectLst/>
              </a:rPr>
              <a:t>clf_method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'RF'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adapt_method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'actual'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apply_pca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, </a:t>
            </a:r>
            <a:r>
              <a:rPr lang="en-US" dirty="0" err="1">
                <a:solidFill>
                  <a:srgbClr val="AA4926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09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main.py</a:t>
            </a:r>
          </a:p>
          <a:p>
            <a:r>
              <a:rPr lang="en-US" dirty="0" err="1"/>
              <a:t>plot_class</a:t>
            </a:r>
            <a:r>
              <a:rPr lang="en-US" dirty="0"/>
              <a:t> </a:t>
            </a:r>
            <a:r>
              <a:rPr lang="en-US" dirty="0">
                <a:solidFill>
                  <a:srgbClr val="F92672"/>
                </a:solidFill>
                <a:effectLst/>
              </a:rPr>
              <a:t>= </a:t>
            </a:r>
            <a:r>
              <a:rPr lang="en-US" dirty="0" err="1">
                <a:solidFill>
                  <a:srgbClr val="66D9EF"/>
                </a:solidFill>
                <a:effectLst/>
              </a:rPr>
              <a:t>plot_results</a:t>
            </a:r>
            <a:r>
              <a:rPr lang="en-US" dirty="0"/>
              <a:t>(</a:t>
            </a:r>
            <a:r>
              <a:rPr lang="en-US" dirty="0" err="1"/>
              <a:t>run_mode</a:t>
            </a:r>
            <a:r>
              <a:rPr lang="en-US" dirty="0"/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</a:t>
            </a:r>
            <a:r>
              <a:rPr lang="en-US" dirty="0" err="1">
                <a:solidFill>
                  <a:srgbClr val="E6DB74"/>
                </a:solidFill>
                <a:effectLst/>
              </a:rPr>
              <a:t>per_unit</a:t>
            </a:r>
            <a:r>
              <a:rPr lang="en-US" dirty="0">
                <a:solidFill>
                  <a:srgbClr val="E6DB74"/>
                </a:solidFill>
                <a:effectLst/>
              </a:rPr>
              <a:t>'</a:t>
            </a:r>
            <a:r>
              <a:rPr lang="en-US" dirty="0"/>
              <a:t>, method=</a:t>
            </a:r>
            <a:r>
              <a:rPr lang="en-US" dirty="0">
                <a:solidFill>
                  <a:srgbClr val="E6DB74"/>
                </a:solidFill>
                <a:effectLst/>
              </a:rPr>
              <a:t>'LR_LNP'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9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main.py</a:t>
            </a:r>
          </a:p>
          <a:p>
            <a:r>
              <a:rPr lang="en-US" dirty="0" err="1"/>
              <a:t>plot_class</a:t>
            </a:r>
            <a:r>
              <a:rPr lang="en-US" dirty="0"/>
              <a:t> </a:t>
            </a:r>
            <a:r>
              <a:rPr lang="en-US" dirty="0">
                <a:solidFill>
                  <a:srgbClr val="F92672"/>
                </a:solidFill>
                <a:effectLst/>
              </a:rPr>
              <a:t>= </a:t>
            </a:r>
            <a:r>
              <a:rPr lang="en-US" dirty="0" err="1">
                <a:solidFill>
                  <a:srgbClr val="66D9EF"/>
                </a:solidFill>
                <a:effectLst/>
              </a:rPr>
              <a:t>plot_results</a:t>
            </a:r>
            <a:r>
              <a:rPr lang="en-US" dirty="0"/>
              <a:t>(</a:t>
            </a:r>
            <a:r>
              <a:rPr lang="en-US" dirty="0" err="1"/>
              <a:t>run_mode</a:t>
            </a:r>
            <a:r>
              <a:rPr lang="en-US" dirty="0"/>
              <a:t>=</a:t>
            </a:r>
            <a:r>
              <a:rPr lang="en-US" dirty="0">
                <a:solidFill>
                  <a:srgbClr val="E6DB74"/>
                </a:solidFill>
                <a:effectLst/>
              </a:rPr>
              <a:t>'</a:t>
            </a:r>
            <a:r>
              <a:rPr lang="en-US" dirty="0" err="1">
                <a:solidFill>
                  <a:srgbClr val="E6DB74"/>
                </a:solidFill>
                <a:effectLst/>
              </a:rPr>
              <a:t>per_trial</a:t>
            </a:r>
            <a:r>
              <a:rPr lang="en-US" dirty="0">
                <a:solidFill>
                  <a:srgbClr val="E6DB74"/>
                </a:solidFill>
                <a:effectLst/>
              </a:rPr>
              <a:t>'</a:t>
            </a:r>
            <a:r>
              <a:rPr lang="en-US" dirty="0"/>
              <a:t>, method=</a:t>
            </a:r>
            <a:r>
              <a:rPr lang="en-US" dirty="0">
                <a:solidFill>
                  <a:srgbClr val="E6DB74"/>
                </a:solidFill>
                <a:effectLst/>
              </a:rPr>
              <a:t>'LR_LNP'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5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semi_control_IFF_stats.py   </a:t>
            </a:r>
          </a:p>
          <a:p>
            <a:r>
              <a:rPr lang="en-US" dirty="0" err="1">
                <a:solidFill>
                  <a:srgbClr val="A6E22E"/>
                </a:solidFill>
                <a:effectLst/>
              </a:rPr>
              <a:t>plot_neural_features</a:t>
            </a:r>
            <a:r>
              <a:rPr lang="en-US" dirty="0"/>
              <a:t>(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adapt_method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 err="1">
                <a:solidFill>
                  <a:srgbClr val="E6DB74"/>
                </a:solidFill>
                <a:effectLst/>
              </a:rPr>
              <a:t>VarGaussianMix</a:t>
            </a:r>
            <a:r>
              <a:rPr lang="en-US" dirty="0">
                <a:solidFill>
                  <a:srgbClr val="E6DB74"/>
                </a:solidFill>
                <a:effectLst/>
              </a:rPr>
              <a:t>'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 err="1">
                <a:solidFill>
                  <a:srgbClr val="75715E"/>
                </a:solidFill>
                <a:effectLst/>
              </a:rPr>
              <a:t>plot_contact_features</a:t>
            </a:r>
            <a:r>
              <a:rPr lang="en-US" dirty="0">
                <a:solidFill>
                  <a:srgbClr val="75715E"/>
                </a:solidFill>
                <a:effectLst/>
              </a:rPr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='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=False)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semi_control_IFF_stats.py   </a:t>
            </a:r>
          </a:p>
          <a:p>
            <a:r>
              <a:rPr lang="en-US" dirty="0" err="1">
                <a:solidFill>
                  <a:srgbClr val="A6E22E"/>
                </a:solidFill>
                <a:effectLst/>
              </a:rPr>
              <a:t>plot_neural_features</a:t>
            </a:r>
            <a:r>
              <a:rPr lang="en-US" dirty="0"/>
              <a:t>(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adapt_method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 err="1">
                <a:solidFill>
                  <a:srgbClr val="E6DB74"/>
                </a:solidFill>
                <a:effectLst/>
              </a:rPr>
              <a:t>VarGaussianMix</a:t>
            </a:r>
            <a:r>
              <a:rPr lang="en-US" dirty="0">
                <a:solidFill>
                  <a:srgbClr val="E6DB74"/>
                </a:solidFill>
                <a:effectLst/>
              </a:rPr>
              <a:t>'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)</a:t>
            </a:r>
          </a:p>
          <a:p>
            <a:r>
              <a:rPr lang="en-US" dirty="0" err="1">
                <a:solidFill>
                  <a:srgbClr val="75715E"/>
                </a:solidFill>
                <a:effectLst/>
              </a:rPr>
              <a:t>plot_contact_features</a:t>
            </a:r>
            <a:r>
              <a:rPr lang="en-US" dirty="0">
                <a:solidFill>
                  <a:srgbClr val="75715E"/>
                </a:solidFill>
                <a:effectLst/>
              </a:rPr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='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=True)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72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semi_control_IFF_stats.py   </a:t>
            </a:r>
          </a:p>
          <a:p>
            <a:r>
              <a:rPr lang="en-US" dirty="0" err="1">
                <a:solidFill>
                  <a:srgbClr val="A6E22E"/>
                </a:solidFill>
                <a:effectLst/>
              </a:rPr>
              <a:t>plot_neural_features</a:t>
            </a:r>
            <a:r>
              <a:rPr lang="en-US" dirty="0"/>
              <a:t>(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adapt_method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 err="1">
                <a:solidFill>
                  <a:srgbClr val="E6DB74"/>
                </a:solidFill>
                <a:effectLst/>
              </a:rPr>
              <a:t>VarGaussianMix</a:t>
            </a:r>
            <a:r>
              <a:rPr lang="en-US" dirty="0">
                <a:solidFill>
                  <a:srgbClr val="E6DB74"/>
                </a:solidFill>
                <a:effectLst/>
              </a:rPr>
              <a:t>'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75715E"/>
                </a:solidFill>
                <a:effectLst/>
              </a:rPr>
              <a:t>plot_contact_features</a:t>
            </a:r>
            <a:r>
              <a:rPr lang="en-US" dirty="0">
                <a:solidFill>
                  <a:srgbClr val="75715E"/>
                </a:solidFill>
                <a:effectLst/>
              </a:rPr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='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=True)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6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semi_control_IFF_stats.py   </a:t>
            </a:r>
          </a:p>
          <a:p>
            <a:r>
              <a:rPr lang="en-US" dirty="0" err="1">
                <a:solidFill>
                  <a:srgbClr val="A6E22E"/>
                </a:solidFill>
                <a:effectLst/>
              </a:rPr>
              <a:t>plot_neural_features</a:t>
            </a:r>
            <a:r>
              <a:rPr lang="en-US" dirty="0"/>
              <a:t>(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adapt_method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 err="1">
                <a:solidFill>
                  <a:srgbClr val="E6DB74"/>
                </a:solidFill>
                <a:effectLst/>
              </a:rPr>
              <a:t>VarGaussianMix</a:t>
            </a:r>
            <a:r>
              <a:rPr lang="en-US" dirty="0">
                <a:solidFill>
                  <a:srgbClr val="E6DB74"/>
                </a:solidFill>
                <a:effectLst/>
              </a:rPr>
              <a:t>'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75715E"/>
                </a:solidFill>
                <a:effectLst/>
              </a:rPr>
              <a:t>plot_contact_features</a:t>
            </a:r>
            <a:r>
              <a:rPr lang="en-US" dirty="0">
                <a:solidFill>
                  <a:srgbClr val="75715E"/>
                </a:solidFill>
                <a:effectLst/>
              </a:rPr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='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=True)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7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semi_control_IFF_stats.py   </a:t>
            </a:r>
          </a:p>
          <a:p>
            <a:r>
              <a:rPr lang="en-US" dirty="0" err="1">
                <a:solidFill>
                  <a:srgbClr val="A6E22E"/>
                </a:solidFill>
                <a:effectLst/>
              </a:rPr>
              <a:t>plot_neural_features</a:t>
            </a:r>
            <a:r>
              <a:rPr lang="en-US" dirty="0"/>
              <a:t>(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adapt_method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dirty="0" err="1">
                <a:solidFill>
                  <a:srgbClr val="E6DB74"/>
                </a:solidFill>
                <a:effectLst/>
              </a:rPr>
              <a:t>VarGaussianMix</a:t>
            </a:r>
            <a:r>
              <a:rPr lang="en-US" dirty="0">
                <a:solidFill>
                  <a:srgbClr val="E6DB74"/>
                </a:solidFill>
                <a:effectLst/>
              </a:rPr>
              <a:t>'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split_gesture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False</a:t>
            </a:r>
            <a:r>
              <a:rPr lang="en-US" dirty="0"/>
              <a:t>, </a:t>
            </a:r>
            <a:r>
              <a:rPr lang="en-US" i="1" dirty="0" err="1">
                <a:solidFill>
                  <a:srgbClr val="FD971F"/>
                </a:solidFill>
                <a:effectLst/>
              </a:rPr>
              <a:t>per_repeat</a:t>
            </a:r>
            <a:r>
              <a:rPr lang="en-US" dirty="0">
                <a:solidFill>
                  <a:srgbClr val="F92672"/>
                </a:solidFill>
                <a:effectLst/>
              </a:rPr>
              <a:t>=</a:t>
            </a:r>
            <a:r>
              <a:rPr lang="en-US" i="1" dirty="0">
                <a:solidFill>
                  <a:srgbClr val="66D9EF"/>
                </a:solidFill>
                <a:effectLst/>
              </a:rPr>
              <a:t>True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75715E"/>
                </a:solidFill>
                <a:effectLst/>
              </a:rPr>
              <a:t>plot_contact_features</a:t>
            </a:r>
            <a:r>
              <a:rPr lang="en-US" dirty="0">
                <a:solidFill>
                  <a:srgbClr val="75715E"/>
                </a:solidFill>
                <a:effectLst/>
              </a:rPr>
              <a:t>(</a:t>
            </a:r>
            <a:r>
              <a:rPr lang="en-US" dirty="0" err="1">
                <a:solidFill>
                  <a:srgbClr val="75715E"/>
                </a:solidFill>
                <a:effectLst/>
              </a:rPr>
              <a:t>adapt_method</a:t>
            </a:r>
            <a:r>
              <a:rPr lang="en-US" dirty="0">
                <a:solidFill>
                  <a:srgbClr val="75715E"/>
                </a:solidFill>
                <a:effectLst/>
              </a:rPr>
              <a:t>='</a:t>
            </a:r>
            <a:r>
              <a:rPr lang="en-US" dirty="0" err="1">
                <a:solidFill>
                  <a:srgbClr val="75715E"/>
                </a:solidFill>
                <a:effectLst/>
              </a:rPr>
              <a:t>VarGaussianMix</a:t>
            </a:r>
            <a:r>
              <a:rPr lang="en-US" dirty="0">
                <a:solidFill>
                  <a:srgbClr val="75715E"/>
                </a:solidFill>
                <a:effectLst/>
              </a:rPr>
              <a:t>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=True)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58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</a:p>
          <a:p>
            <a:r>
              <a:rPr lang="en-US" dirty="0" err="1">
                <a:solidFill>
                  <a:srgbClr val="75715E"/>
                </a:solidFill>
                <a:effectLst/>
              </a:rPr>
              <a:t>adapt_contact_condition</a:t>
            </a:r>
            <a:r>
              <a:rPr lang="en-US" dirty="0">
                <a:solidFill>
                  <a:srgbClr val="75715E"/>
                </a:solidFill>
                <a:effectLst/>
              </a:rPr>
              <a:t>(method='actual',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</a:t>
            </a:r>
            <a:r>
              <a:rPr lang="en-US" dirty="0" err="1">
                <a:solidFill>
                  <a:srgbClr val="75715E"/>
                </a:solidFill>
                <a:effectLst/>
              </a:rPr>
              <a:t>Flase</a:t>
            </a:r>
            <a:r>
              <a:rPr lang="en-US" dirty="0">
                <a:solidFill>
                  <a:srgbClr val="75715E"/>
                </a:solidFill>
                <a:effectLst/>
              </a:rPr>
              <a:t>, vis=True)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71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semi_control_IFF.py   </a:t>
            </a:r>
          </a:p>
          <a:p>
            <a:r>
              <a:rPr lang="en-US" dirty="0" err="1">
                <a:solidFill>
                  <a:srgbClr val="75715E"/>
                </a:solidFill>
                <a:effectLst/>
              </a:rPr>
              <a:t>adapt_contact_condition</a:t>
            </a:r>
            <a:r>
              <a:rPr lang="en-US" dirty="0">
                <a:solidFill>
                  <a:srgbClr val="75715E"/>
                </a:solidFill>
                <a:effectLst/>
              </a:rPr>
              <a:t>(method='actual', </a:t>
            </a:r>
            <a:r>
              <a:rPr lang="en-US" dirty="0" err="1">
                <a:solidFill>
                  <a:srgbClr val="75715E"/>
                </a:solidFill>
                <a:effectLst/>
              </a:rPr>
              <a:t>split_gesture</a:t>
            </a:r>
            <a:r>
              <a:rPr lang="en-US" dirty="0">
                <a:solidFill>
                  <a:srgbClr val="75715E"/>
                </a:solidFill>
                <a:effectLst/>
              </a:rPr>
              <a:t>=False, </a:t>
            </a:r>
            <a:r>
              <a:rPr lang="en-US" dirty="0" err="1">
                <a:solidFill>
                  <a:srgbClr val="75715E"/>
                </a:solidFill>
                <a:effectLst/>
              </a:rPr>
              <a:t>per_repeat</a:t>
            </a:r>
            <a:r>
              <a:rPr lang="en-US" dirty="0">
                <a:solidFill>
                  <a:srgbClr val="75715E"/>
                </a:solidFill>
                <a:effectLst/>
              </a:rPr>
              <a:t>=True, vis=True)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3700E-D849-4AD2-85EB-4298CA17B0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DD90-932D-4CBF-BB4D-473624C3F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4B29C-4303-4A4B-9324-459B3AACB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14EEC-59DC-401A-898A-BB7D6CBB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4F7B0-95CB-4117-A5EF-3CF158DD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1D68-AFBA-4FD0-99FD-7ACD8306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4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CC1D-B49A-4342-A1C0-D2AAC4EE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71E08-14D3-4489-BA99-3E62D9355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B6821-91FB-47DC-90CA-903CE332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BD35A-C71C-4E28-8B4D-C2E924DC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3AC3C-4A3E-4B31-B03C-A189EB8C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5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83726A-176D-40BF-B971-164A52BB4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D07FC-5412-4D15-B4D4-7C8C7C2F0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80F3E-36AE-481A-ABED-5624E1203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3A2B6-8347-4623-8A23-1F20D4054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7321C-02E5-474D-A9EC-F70534F0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07AF-1060-4E68-BC31-9C7CCD8A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722F-02AD-4409-A1F0-67144C99B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BAA96-AE27-4F03-8B82-6F333E57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52A1-CC86-42F0-841C-9BD07F15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A0C3-A1C0-4078-B578-6D627CD9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2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C31A-9294-4439-A71C-E5D4B3E3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0A76F-7DE1-4A55-9FF4-F0288179A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C6C88-BC82-4251-BA84-CDD02BDCB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742DD-E3F2-4718-9341-8FD97084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2A883-4E1D-424A-8BFD-7134E0F9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6BC7-EB59-49CE-B80F-D1B81251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192FE-998D-405E-954D-C334197A4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43B52-3391-40F3-AF62-94132C2FD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EAE8E-9215-4FF5-8EF8-183C7502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4DA0B-1FFF-4E77-9F6A-9AABFA07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E5EC8-0DE9-42D1-BCBB-BBE400A9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9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8FC7-19DC-411D-B94D-B6C44DCD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4F35F-C658-47EB-8750-06ABC7EC7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6FE82-5CD3-48B8-A088-A9461EB6A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E0F35-EF1B-48F0-A675-4CB9D5F49F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BBB29E-52FA-4EA8-9656-024386697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3730C-C803-4E38-A0D5-F8D4793A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2A91C-FB89-4BAA-962C-B7FBDCC1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5BF34-B274-454F-99AA-9E63253A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2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8F62-457E-4ABD-89FB-9360296B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1E21B-BC8A-44C5-AAEE-D563638C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589CA-49D8-4F5B-A9B8-1EF620436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35A5E-F6AE-4B78-BA26-F6B5727C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60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8B2ECE-8ECE-4DB8-B38D-7A6FBDC0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6DA5F-A48F-483D-86E1-61E7608B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F811C-5330-4A1B-AD06-9BF23FE8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20B5-8C15-4577-BEC7-6E99A423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6CC5B-7F46-460E-95C1-130D9538F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CCAB3-8352-405F-A905-CF956736D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EC61A-C8FE-408B-A623-0FBD3C6F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4F8CB-90B6-45C1-8693-A70B104A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F47B7-5755-4866-A42C-B6A15699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0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1B51-6F0A-481F-88E8-93AB9156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595F7-FFDA-4BBD-8CBD-54ED18D98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20DF1-C46C-4EE9-B5B8-C6ECE3A82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EA728-EB90-404A-BF72-3055C86FD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E2834-2AEE-4CB0-BC7C-52EDA11F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7106-05B9-4846-A7B7-08AEEE7F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6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DD35FB-8FB1-4572-847A-6A2BE13B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5DD0D-AC01-4FFC-93C1-4569365A7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1C773-DDBC-44E9-BB3D-8F9D6CD32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087D6-E704-4B95-A92E-F86A1083FF1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E1E15-05E5-4CDF-BEF8-89B97F9E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D2637-0E35-445B-80DF-0FA9F227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11AEA-EA6D-45EC-BD4D-EF31D4E44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2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56.jp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diagramData" Target="../diagrams/data1.xml"/><Relationship Id="rId21" Type="http://schemas.openxmlformats.org/officeDocument/2006/relationships/image" Target="../media/image64.png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62.png"/><Relationship Id="rId31" Type="http://schemas.openxmlformats.org/officeDocument/2006/relationships/image" Target="../media/image74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7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7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A4855-695C-4001-8A86-098B2F3AD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5" y="3754302"/>
            <a:ext cx="4895646" cy="3059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690D3-86C8-4208-BA23-A7F37C4CC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8981" y="3754300"/>
            <a:ext cx="4895643" cy="3059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1B94C-5F96-4BBE-9CBE-C7D924DC6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r="772"/>
          <a:stretch/>
        </p:blipFill>
        <p:spPr>
          <a:xfrm>
            <a:off x="856675" y="647060"/>
            <a:ext cx="4841966" cy="30724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9ECC1-CE7D-A9BA-E62B-64BBB870E86D}"/>
              </a:ext>
            </a:extLst>
          </p:cNvPr>
          <p:cNvSpPr txBox="1"/>
          <p:nvPr/>
        </p:nvSpPr>
        <p:spPr>
          <a:xfrm>
            <a:off x="3301075" y="377396"/>
            <a:ext cx="47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1447D-6EE0-48EF-BE47-5FC3F3AB4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1780" y="647058"/>
            <a:ext cx="4915955" cy="307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81123-FDFB-49FF-A1DB-B8ACDE03E106}"/>
              </a:ext>
            </a:extLst>
          </p:cNvPr>
          <p:cNvSpPr txBox="1"/>
          <p:nvPr/>
        </p:nvSpPr>
        <p:spPr>
          <a:xfrm>
            <a:off x="8044841" y="412164"/>
            <a:ext cx="55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HFA</a:t>
            </a:r>
          </a:p>
        </p:txBody>
      </p:sp>
    </p:spTree>
    <p:extLst>
      <p:ext uri="{BB962C8B-B14F-4D97-AF65-F5344CB8AC3E}">
        <p14:creationId xmlns:p14="http://schemas.microsoft.com/office/powerpoint/2010/main" val="68017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D7444-DFF5-453E-B2DF-1BD156B48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3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D7444-DFF5-453E-B2DF-1BD156B48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33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D20C24-C28C-A9B1-1A36-D5900783739B}"/>
              </a:ext>
            </a:extLst>
          </p:cNvPr>
          <p:cNvSpPr txBox="1"/>
          <p:nvPr/>
        </p:nvSpPr>
        <p:spPr>
          <a:xfrm>
            <a:off x="1391233" y="309515"/>
            <a:ext cx="836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the variance of contact attributes and IFF across controlled contact conditions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DAF7E8-C4C4-469E-8DEF-E0A63D808197}"/>
              </a:ext>
            </a:extLst>
          </p:cNvPr>
          <p:cNvGrpSpPr/>
          <p:nvPr/>
        </p:nvGrpSpPr>
        <p:grpSpPr>
          <a:xfrm>
            <a:off x="1391232" y="868149"/>
            <a:ext cx="8193556" cy="2715811"/>
            <a:chOff x="1391234" y="915754"/>
            <a:chExt cx="8193556" cy="271581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82847A3-3BE3-42D1-8A0C-D43FD08C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" t="7296" r="-177" b="132"/>
            <a:stretch/>
          </p:blipFill>
          <p:spPr>
            <a:xfrm>
              <a:off x="1903026" y="963879"/>
              <a:ext cx="7681764" cy="266768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DECDC1-51FC-CB04-8F96-877F8FC8EC85}"/>
                </a:ext>
              </a:extLst>
            </p:cNvPr>
            <p:cNvSpPr txBox="1"/>
            <p:nvPr/>
          </p:nvSpPr>
          <p:spPr>
            <a:xfrm rot="16200000">
              <a:off x="996012" y="2028019"/>
              <a:ext cx="1069259" cy="27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Stroking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1A0E4E-673C-0BB8-F2DA-4EB745551CB5}"/>
                </a:ext>
              </a:extLst>
            </p:cNvPr>
            <p:cNvSpPr txBox="1"/>
            <p:nvPr/>
          </p:nvSpPr>
          <p:spPr>
            <a:xfrm>
              <a:off x="3250769" y="915754"/>
              <a:ext cx="392375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9ED279-3B67-0445-C667-A9E408FBBF98}"/>
                </a:ext>
              </a:extLst>
            </p:cNvPr>
            <p:cNvSpPr txBox="1"/>
            <p:nvPr/>
          </p:nvSpPr>
          <p:spPr>
            <a:xfrm>
              <a:off x="5691116" y="915754"/>
              <a:ext cx="431582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6548F0-73F3-0574-C659-FD1A44C0B0AC}"/>
                </a:ext>
              </a:extLst>
            </p:cNvPr>
            <p:cNvSpPr txBox="1"/>
            <p:nvPr/>
          </p:nvSpPr>
          <p:spPr>
            <a:xfrm>
              <a:off x="8170670" y="915754"/>
              <a:ext cx="43843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72681B-7E2F-D275-F694-F48CE4AF37DD}"/>
                </a:ext>
              </a:extLst>
            </p:cNvPr>
            <p:cNvSpPr txBox="1"/>
            <p:nvPr/>
          </p:nvSpPr>
          <p:spPr>
            <a:xfrm>
              <a:off x="3261480" y="2258655"/>
              <a:ext cx="46788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D03B75-CDF7-BBC8-E6B5-E842418C435A}"/>
                </a:ext>
              </a:extLst>
            </p:cNvPr>
            <p:cNvSpPr txBox="1"/>
            <p:nvPr/>
          </p:nvSpPr>
          <p:spPr>
            <a:xfrm>
              <a:off x="5769532" y="2292683"/>
              <a:ext cx="353166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1D3450-735C-4B73-B200-BC561F1DA8AA}"/>
              </a:ext>
            </a:extLst>
          </p:cNvPr>
          <p:cNvGrpSpPr/>
          <p:nvPr/>
        </p:nvGrpSpPr>
        <p:grpSpPr>
          <a:xfrm>
            <a:off x="1391231" y="3526893"/>
            <a:ext cx="8179973" cy="2678985"/>
            <a:chOff x="1391233" y="3659775"/>
            <a:chExt cx="8179973" cy="267898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E3E70C-0E4A-49EF-9323-D2227A4F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2" b="3462"/>
            <a:stretch/>
          </p:blipFill>
          <p:spPr>
            <a:xfrm>
              <a:off x="1889442" y="3659775"/>
              <a:ext cx="7681764" cy="26789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77C305-28A9-2EBD-61B2-B328102B8840}"/>
                </a:ext>
              </a:extLst>
            </p:cNvPr>
            <p:cNvSpPr txBox="1"/>
            <p:nvPr/>
          </p:nvSpPr>
          <p:spPr>
            <a:xfrm rot="16200000">
              <a:off x="1016609" y="4871815"/>
              <a:ext cx="1028063" cy="27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Tapping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BDB5A6-C901-EF2F-34D4-CFE5DF29DA6D}"/>
                </a:ext>
              </a:extLst>
            </p:cNvPr>
            <p:cNvSpPr txBox="1"/>
            <p:nvPr/>
          </p:nvSpPr>
          <p:spPr>
            <a:xfrm>
              <a:off x="3215737" y="3792856"/>
              <a:ext cx="392375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94BF58-3462-5AC8-A4A5-6935EFDF7F7B}"/>
                </a:ext>
              </a:extLst>
            </p:cNvPr>
            <p:cNvSpPr txBox="1"/>
            <p:nvPr/>
          </p:nvSpPr>
          <p:spPr>
            <a:xfrm>
              <a:off x="5656083" y="3792856"/>
              <a:ext cx="431582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FAF27F-18B5-F2D4-161B-04031504B535}"/>
                </a:ext>
              </a:extLst>
            </p:cNvPr>
            <p:cNvSpPr txBox="1"/>
            <p:nvPr/>
          </p:nvSpPr>
          <p:spPr>
            <a:xfrm>
              <a:off x="8135638" y="3792856"/>
              <a:ext cx="43843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47606-6BF5-99B7-0E9D-3B1D9A150B58}"/>
                </a:ext>
              </a:extLst>
            </p:cNvPr>
            <p:cNvSpPr txBox="1"/>
            <p:nvPr/>
          </p:nvSpPr>
          <p:spPr>
            <a:xfrm>
              <a:off x="3250769" y="5065808"/>
              <a:ext cx="46788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766544-82E9-C588-20E6-90B1A8DC8C7E}"/>
                </a:ext>
              </a:extLst>
            </p:cNvPr>
            <p:cNvSpPr txBox="1"/>
            <p:nvPr/>
          </p:nvSpPr>
          <p:spPr>
            <a:xfrm>
              <a:off x="5691115" y="5065808"/>
              <a:ext cx="353166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1BAC35D-5C9A-8CD8-EB6E-4D6BA554FE3B}"/>
              </a:ext>
            </a:extLst>
          </p:cNvPr>
          <p:cNvSpPr txBox="1"/>
          <p:nvPr/>
        </p:nvSpPr>
        <p:spPr>
          <a:xfrm>
            <a:off x="1391232" y="6395180"/>
            <a:ext cx="886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Variance of IFFs exhibits a small range, which is stable regardless of the variance of contact</a:t>
            </a:r>
          </a:p>
        </p:txBody>
      </p:sp>
    </p:spTree>
    <p:extLst>
      <p:ext uri="{BB962C8B-B14F-4D97-AF65-F5344CB8AC3E}">
        <p14:creationId xmlns:p14="http://schemas.microsoft.com/office/powerpoint/2010/main" val="3014822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D20C24-C28C-A9B1-1A36-D5900783739B}"/>
              </a:ext>
            </a:extLst>
          </p:cNvPr>
          <p:cNvSpPr txBox="1"/>
          <p:nvPr/>
        </p:nvSpPr>
        <p:spPr>
          <a:xfrm>
            <a:off x="1391233" y="309515"/>
            <a:ext cx="836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the variance of contact attributes and IFF across controlled contact conditions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DAF7E8-C4C4-469E-8DEF-E0A63D808197}"/>
              </a:ext>
            </a:extLst>
          </p:cNvPr>
          <p:cNvGrpSpPr/>
          <p:nvPr/>
        </p:nvGrpSpPr>
        <p:grpSpPr>
          <a:xfrm>
            <a:off x="1391232" y="868149"/>
            <a:ext cx="8193556" cy="2715811"/>
            <a:chOff x="1391234" y="915754"/>
            <a:chExt cx="8193556" cy="271581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82847A3-3BE3-42D1-8A0C-D43FD08C0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4" b="3714"/>
            <a:stretch/>
          </p:blipFill>
          <p:spPr>
            <a:xfrm>
              <a:off x="1903026" y="963879"/>
              <a:ext cx="7681764" cy="266768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DECDC1-51FC-CB04-8F96-877F8FC8EC85}"/>
                </a:ext>
              </a:extLst>
            </p:cNvPr>
            <p:cNvSpPr txBox="1"/>
            <p:nvPr/>
          </p:nvSpPr>
          <p:spPr>
            <a:xfrm rot="16200000">
              <a:off x="996012" y="2028019"/>
              <a:ext cx="1069259" cy="27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Stroking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1A0E4E-673C-0BB8-F2DA-4EB745551CB5}"/>
                </a:ext>
              </a:extLst>
            </p:cNvPr>
            <p:cNvSpPr txBox="1"/>
            <p:nvPr/>
          </p:nvSpPr>
          <p:spPr>
            <a:xfrm>
              <a:off x="3250769" y="915754"/>
              <a:ext cx="392375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9ED279-3B67-0445-C667-A9E408FBBF98}"/>
                </a:ext>
              </a:extLst>
            </p:cNvPr>
            <p:cNvSpPr txBox="1"/>
            <p:nvPr/>
          </p:nvSpPr>
          <p:spPr>
            <a:xfrm>
              <a:off x="5691116" y="915754"/>
              <a:ext cx="431582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6548F0-73F3-0574-C659-FD1A44C0B0AC}"/>
                </a:ext>
              </a:extLst>
            </p:cNvPr>
            <p:cNvSpPr txBox="1"/>
            <p:nvPr/>
          </p:nvSpPr>
          <p:spPr>
            <a:xfrm>
              <a:off x="8170670" y="915754"/>
              <a:ext cx="43843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72681B-7E2F-D275-F694-F48CE4AF37DD}"/>
                </a:ext>
              </a:extLst>
            </p:cNvPr>
            <p:cNvSpPr txBox="1"/>
            <p:nvPr/>
          </p:nvSpPr>
          <p:spPr>
            <a:xfrm>
              <a:off x="3261480" y="2258655"/>
              <a:ext cx="46788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D03B75-CDF7-BBC8-E6B5-E842418C435A}"/>
                </a:ext>
              </a:extLst>
            </p:cNvPr>
            <p:cNvSpPr txBox="1"/>
            <p:nvPr/>
          </p:nvSpPr>
          <p:spPr>
            <a:xfrm>
              <a:off x="5769532" y="2292683"/>
              <a:ext cx="353166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1D3450-735C-4B73-B200-BC561F1DA8AA}"/>
              </a:ext>
            </a:extLst>
          </p:cNvPr>
          <p:cNvGrpSpPr/>
          <p:nvPr/>
        </p:nvGrpSpPr>
        <p:grpSpPr>
          <a:xfrm>
            <a:off x="1391231" y="3526893"/>
            <a:ext cx="8179973" cy="2678985"/>
            <a:chOff x="1391233" y="3659775"/>
            <a:chExt cx="8179973" cy="267898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E3E70C-0E4A-49EF-9323-D2227A4F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2" b="3462"/>
            <a:stretch/>
          </p:blipFill>
          <p:spPr>
            <a:xfrm>
              <a:off x="1889442" y="3659775"/>
              <a:ext cx="7681764" cy="26789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77C305-28A9-2EBD-61B2-B328102B8840}"/>
                </a:ext>
              </a:extLst>
            </p:cNvPr>
            <p:cNvSpPr txBox="1"/>
            <p:nvPr/>
          </p:nvSpPr>
          <p:spPr>
            <a:xfrm rot="16200000">
              <a:off x="1016609" y="4871815"/>
              <a:ext cx="1028063" cy="27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Tapping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BDB5A6-C901-EF2F-34D4-CFE5DF29DA6D}"/>
                </a:ext>
              </a:extLst>
            </p:cNvPr>
            <p:cNvSpPr txBox="1"/>
            <p:nvPr/>
          </p:nvSpPr>
          <p:spPr>
            <a:xfrm>
              <a:off x="3215737" y="3792856"/>
              <a:ext cx="392375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94BF58-3462-5AC8-A4A5-6935EFDF7F7B}"/>
                </a:ext>
              </a:extLst>
            </p:cNvPr>
            <p:cNvSpPr txBox="1"/>
            <p:nvPr/>
          </p:nvSpPr>
          <p:spPr>
            <a:xfrm>
              <a:off x="5656083" y="3792856"/>
              <a:ext cx="431582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FAF27F-18B5-F2D4-161B-04031504B535}"/>
                </a:ext>
              </a:extLst>
            </p:cNvPr>
            <p:cNvSpPr txBox="1"/>
            <p:nvPr/>
          </p:nvSpPr>
          <p:spPr>
            <a:xfrm>
              <a:off x="8135638" y="3792856"/>
              <a:ext cx="43843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47606-6BF5-99B7-0E9D-3B1D9A150B58}"/>
                </a:ext>
              </a:extLst>
            </p:cNvPr>
            <p:cNvSpPr txBox="1"/>
            <p:nvPr/>
          </p:nvSpPr>
          <p:spPr>
            <a:xfrm>
              <a:off x="3250769" y="5065808"/>
              <a:ext cx="46788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766544-82E9-C588-20E6-90B1A8DC8C7E}"/>
                </a:ext>
              </a:extLst>
            </p:cNvPr>
            <p:cNvSpPr txBox="1"/>
            <p:nvPr/>
          </p:nvSpPr>
          <p:spPr>
            <a:xfrm>
              <a:off x="5691115" y="5065808"/>
              <a:ext cx="353166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1BAC35D-5C9A-8CD8-EB6E-4D6BA554FE3B}"/>
              </a:ext>
            </a:extLst>
          </p:cNvPr>
          <p:cNvSpPr txBox="1"/>
          <p:nvPr/>
        </p:nvSpPr>
        <p:spPr>
          <a:xfrm>
            <a:off x="1391232" y="6395180"/>
            <a:ext cx="886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Variance of IFFs exhibits a small range, which is stable regardless of the variance of contact</a:t>
            </a:r>
          </a:p>
        </p:txBody>
      </p:sp>
    </p:spTree>
    <p:extLst>
      <p:ext uri="{BB962C8B-B14F-4D97-AF65-F5344CB8AC3E}">
        <p14:creationId xmlns:p14="http://schemas.microsoft.com/office/powerpoint/2010/main" val="27924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78422BA-535E-4EBB-B486-8D155DC06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1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78422BA-535E-4EBB-B486-8D155DC06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1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78422BA-535E-4EBB-B486-8D155DC06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8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78422BA-535E-4EBB-B486-8D155DC06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42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35EA63-2A8A-4950-BAEB-4F2CE43B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42" y="0"/>
            <a:ext cx="10287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CACE58-E0C2-4347-BDFF-5D2979FDF1A5}"/>
              </a:ext>
            </a:extLst>
          </p:cNvPr>
          <p:cNvSpPr txBox="1"/>
          <p:nvPr/>
        </p:nvSpPr>
        <p:spPr>
          <a:xfrm>
            <a:off x="0" y="0"/>
            <a:ext cx="154580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IFF features:</a:t>
            </a:r>
          </a:p>
          <a:p>
            <a:endParaRPr lang="en-US" altLang="en-US" sz="1600" dirty="0"/>
          </a:p>
          <a:p>
            <a:r>
              <a:rPr lang="en-US" altLang="en-US" sz="1600" dirty="0" err="1"/>
              <a:t>iff_mean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iff_variation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max_n_spike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iff_high_qtr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/>
              <a:t>peak, </a:t>
            </a:r>
          </a:p>
          <a:p>
            <a:r>
              <a:rPr lang="en-US" altLang="en-US" sz="1600" dirty="0" err="1"/>
              <a:t>iff_entropy</a:t>
            </a:r>
            <a:r>
              <a:rPr lang="en-US" altLang="en-US" sz="1600" dirty="0"/>
              <a:t>,</a:t>
            </a:r>
          </a:p>
          <a:p>
            <a:r>
              <a:rPr lang="en-US" altLang="en-US" sz="1600" dirty="0" err="1"/>
              <a:t>freq_max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freq_amp_max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freq_centroid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freq_entropy</a:t>
            </a:r>
            <a:endParaRPr lang="en-US" alt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9358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35EA63-2A8A-4950-BAEB-4F2CE43B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942" y="0"/>
            <a:ext cx="10286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CACE58-E0C2-4347-BDFF-5D2979FDF1A5}"/>
              </a:ext>
            </a:extLst>
          </p:cNvPr>
          <p:cNvSpPr txBox="1"/>
          <p:nvPr/>
        </p:nvSpPr>
        <p:spPr>
          <a:xfrm>
            <a:off x="0" y="0"/>
            <a:ext cx="154580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IFF features:</a:t>
            </a:r>
          </a:p>
          <a:p>
            <a:endParaRPr lang="en-US" altLang="en-US" sz="1600" dirty="0"/>
          </a:p>
          <a:p>
            <a:r>
              <a:rPr lang="en-US" altLang="en-US" sz="1600" dirty="0" err="1"/>
              <a:t>iff_mean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iff_variation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max_n_spike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iff_high_qtr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/>
              <a:t>peak, </a:t>
            </a:r>
          </a:p>
          <a:p>
            <a:r>
              <a:rPr lang="en-US" altLang="en-US" sz="1600" dirty="0" err="1"/>
              <a:t>iff_entropy</a:t>
            </a:r>
            <a:r>
              <a:rPr lang="en-US" altLang="en-US" sz="1600" dirty="0"/>
              <a:t>,</a:t>
            </a:r>
          </a:p>
          <a:p>
            <a:r>
              <a:rPr lang="en-US" altLang="en-US" sz="1600" dirty="0" err="1"/>
              <a:t>freq_max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freq_amp_max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freq_centroid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freq_entropy</a:t>
            </a:r>
            <a:endParaRPr lang="en-US" alt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18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A4855-695C-4001-8A86-098B2F3AD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226" y="3754302"/>
            <a:ext cx="4895643" cy="3059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690D3-86C8-4208-BA23-A7F37C4CC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8981" y="3754300"/>
            <a:ext cx="4895643" cy="3059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1B94C-5F96-4BBE-9CBE-C7D924DC6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r="772"/>
          <a:stretch/>
        </p:blipFill>
        <p:spPr>
          <a:xfrm>
            <a:off x="856675" y="647060"/>
            <a:ext cx="4841966" cy="30724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9ECC1-CE7D-A9BA-E62B-64BBB870E86D}"/>
              </a:ext>
            </a:extLst>
          </p:cNvPr>
          <p:cNvSpPr txBox="1"/>
          <p:nvPr/>
        </p:nvSpPr>
        <p:spPr>
          <a:xfrm>
            <a:off x="3301075" y="377396"/>
            <a:ext cx="47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1447D-6EE0-48EF-BE47-5FC3F3AB4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1780" y="647058"/>
            <a:ext cx="4915955" cy="307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81123-FDFB-49FF-A1DB-B8ACDE03E106}"/>
              </a:ext>
            </a:extLst>
          </p:cNvPr>
          <p:cNvSpPr txBox="1"/>
          <p:nvPr/>
        </p:nvSpPr>
        <p:spPr>
          <a:xfrm>
            <a:off x="8044841" y="412164"/>
            <a:ext cx="55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HFA</a:t>
            </a:r>
          </a:p>
        </p:txBody>
      </p:sp>
    </p:spTree>
    <p:extLst>
      <p:ext uri="{BB962C8B-B14F-4D97-AF65-F5344CB8AC3E}">
        <p14:creationId xmlns:p14="http://schemas.microsoft.com/office/powerpoint/2010/main" val="169078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1D6198-C0D6-4C1E-88FC-A59E2E295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95" y="264012"/>
            <a:ext cx="3471409" cy="3471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F80FF-1096-410D-B043-FC022F576090}"/>
              </a:ext>
            </a:extLst>
          </p:cNvPr>
          <p:cNvSpPr txBox="1"/>
          <p:nvPr/>
        </p:nvSpPr>
        <p:spPr>
          <a:xfrm>
            <a:off x="0" y="0"/>
            <a:ext cx="149874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IFF features</a:t>
            </a:r>
          </a:p>
          <a:p>
            <a:endParaRPr lang="en-US" altLang="en-US" sz="1600" dirty="0"/>
          </a:p>
          <a:p>
            <a:r>
              <a:rPr lang="en-US" altLang="en-US" sz="1400" dirty="0" err="1"/>
              <a:t>iff_mean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iff_variation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n_spike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max_n_spike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iff_high_qtr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/>
              <a:t>peak, </a:t>
            </a:r>
          </a:p>
          <a:p>
            <a:r>
              <a:rPr lang="en-US" altLang="en-US" sz="1400" dirty="0" err="1"/>
              <a:t>iff_entropy</a:t>
            </a:r>
            <a:r>
              <a:rPr lang="en-US" altLang="en-US" sz="1400" dirty="0"/>
              <a:t>,</a:t>
            </a:r>
          </a:p>
          <a:p>
            <a:r>
              <a:rPr lang="en-US" altLang="en-US" sz="1400" dirty="0" err="1"/>
              <a:t>freq_max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freq_amp_max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freq_centroid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freq_entropy</a:t>
            </a:r>
            <a:endParaRPr lang="en-US" altLang="en-US" sz="1400" dirty="0"/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6FE39-9E78-48DA-9FF6-A1F3204B5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4802" y="264011"/>
            <a:ext cx="3471409" cy="3471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B94D4-82DC-4130-B442-F6AF8B7F3E71}"/>
              </a:ext>
            </a:extLst>
          </p:cNvPr>
          <p:cNvSpPr txBox="1"/>
          <p:nvPr/>
        </p:nvSpPr>
        <p:spPr>
          <a:xfrm>
            <a:off x="6096000" y="0"/>
            <a:ext cx="1498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PC1-6</a:t>
            </a: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A895B-145F-47D1-A950-A5ABE17C8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9511" y="3735420"/>
            <a:ext cx="4683873" cy="31225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DADA41-E1BF-42C8-9910-2BC80464E91C}"/>
              </a:ext>
            </a:extLst>
          </p:cNvPr>
          <p:cNvGrpSpPr/>
          <p:nvPr/>
        </p:nvGrpSpPr>
        <p:grpSpPr>
          <a:xfrm>
            <a:off x="8828553" y="3559263"/>
            <a:ext cx="3363447" cy="3298737"/>
            <a:chOff x="8795033" y="3882567"/>
            <a:chExt cx="3033801" cy="29754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C08138-ED38-47FB-8CE6-FDC0EE7C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53401" y="3882567"/>
              <a:ext cx="2975433" cy="297543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789A48-1E6F-4EBB-9547-9091B349908D}"/>
                </a:ext>
              </a:extLst>
            </p:cNvPr>
            <p:cNvSpPr txBox="1"/>
            <p:nvPr/>
          </p:nvSpPr>
          <p:spPr>
            <a:xfrm rot="16200000">
              <a:off x="8076728" y="5087571"/>
              <a:ext cx="17443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Feature Importance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335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1D6198-C0D6-4C1E-88FC-A59E2E295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1795" y="264012"/>
            <a:ext cx="3471409" cy="3471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F80FF-1096-410D-B043-FC022F576090}"/>
              </a:ext>
            </a:extLst>
          </p:cNvPr>
          <p:cNvSpPr txBox="1"/>
          <p:nvPr/>
        </p:nvSpPr>
        <p:spPr>
          <a:xfrm>
            <a:off x="0" y="0"/>
            <a:ext cx="149874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IFF features</a:t>
            </a:r>
          </a:p>
          <a:p>
            <a:endParaRPr lang="en-US" altLang="en-US" sz="1600" dirty="0"/>
          </a:p>
          <a:p>
            <a:r>
              <a:rPr lang="en-US" altLang="en-US" sz="1400" dirty="0" err="1"/>
              <a:t>iff_mean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iff_variation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n_spike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max_n_spike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iff_high_qtr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/>
              <a:t>peak, </a:t>
            </a:r>
          </a:p>
          <a:p>
            <a:r>
              <a:rPr lang="en-US" altLang="en-US" sz="1400" dirty="0" err="1"/>
              <a:t>iff_entropy</a:t>
            </a:r>
            <a:r>
              <a:rPr lang="en-US" altLang="en-US" sz="1400" dirty="0"/>
              <a:t>,</a:t>
            </a:r>
          </a:p>
          <a:p>
            <a:r>
              <a:rPr lang="en-US" altLang="en-US" sz="1400" dirty="0" err="1"/>
              <a:t>freq_max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freq_amp_max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freq_centroid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freq_entropy</a:t>
            </a:r>
            <a:endParaRPr lang="en-US" altLang="en-US" sz="1400" dirty="0"/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6FE39-9E78-48DA-9FF6-A1F3204B5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4802" y="264011"/>
            <a:ext cx="3471409" cy="3471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B94D4-82DC-4130-B442-F6AF8B7F3E71}"/>
              </a:ext>
            </a:extLst>
          </p:cNvPr>
          <p:cNvSpPr txBox="1"/>
          <p:nvPr/>
        </p:nvSpPr>
        <p:spPr>
          <a:xfrm>
            <a:off x="6096000" y="0"/>
            <a:ext cx="1498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PC1-6</a:t>
            </a: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A895B-145F-47D1-A950-A5ABE17C8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9512" y="3735420"/>
            <a:ext cx="4683870" cy="31225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DADA41-E1BF-42C8-9910-2BC80464E91C}"/>
              </a:ext>
            </a:extLst>
          </p:cNvPr>
          <p:cNvGrpSpPr/>
          <p:nvPr/>
        </p:nvGrpSpPr>
        <p:grpSpPr>
          <a:xfrm>
            <a:off x="8828553" y="3559263"/>
            <a:ext cx="3363447" cy="3298737"/>
            <a:chOff x="8795033" y="3882567"/>
            <a:chExt cx="3033801" cy="29754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C08138-ED38-47FB-8CE6-FDC0EE7C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53401" y="3882567"/>
              <a:ext cx="2975433" cy="297543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789A48-1E6F-4EBB-9547-9091B349908D}"/>
                </a:ext>
              </a:extLst>
            </p:cNvPr>
            <p:cNvSpPr txBox="1"/>
            <p:nvPr/>
          </p:nvSpPr>
          <p:spPr>
            <a:xfrm rot="16200000">
              <a:off x="8076728" y="5087571"/>
              <a:ext cx="17443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Feature Importance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2559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98988E-E611-49AE-84B7-A9FDBDEC7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8939719" cy="4469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01CB1-F7FE-42FF-8806-1DEB437B8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r="16755"/>
          <a:stretch/>
        </p:blipFill>
        <p:spPr>
          <a:xfrm>
            <a:off x="8719224" y="3142034"/>
            <a:ext cx="3472776" cy="37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21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98988E-E611-49AE-84B7-A9FDBDEC7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8939719" cy="4469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01CB1-F7FE-42FF-8806-1DEB437B8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" r="3272"/>
          <a:stretch/>
        </p:blipFill>
        <p:spPr>
          <a:xfrm>
            <a:off x="8719224" y="3142034"/>
            <a:ext cx="3472776" cy="37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29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76E2AE0-58A2-4DFB-B2D2-EB4FD920B81C}"/>
              </a:ext>
            </a:extLst>
          </p:cNvPr>
          <p:cNvGraphicFramePr/>
          <p:nvPr/>
        </p:nvGraphicFramePr>
        <p:xfrm>
          <a:off x="6540592" y="226144"/>
          <a:ext cx="3866431" cy="21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0B7597E-A3F2-4325-96A5-C7CD7A3D68A0}"/>
              </a:ext>
            </a:extLst>
          </p:cNvPr>
          <p:cNvGraphicFramePr/>
          <p:nvPr/>
        </p:nvGraphicFramePr>
        <p:xfrm>
          <a:off x="2179666" y="167780"/>
          <a:ext cx="4214215" cy="312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AE4EB71-A17A-4FD4-9AB1-502EBBBE59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2" y="601642"/>
            <a:ext cx="4297619" cy="429761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1420C70-17BB-494B-B744-6CC86A446BD6}"/>
              </a:ext>
            </a:extLst>
          </p:cNvPr>
          <p:cNvGrpSpPr/>
          <p:nvPr/>
        </p:nvGrpSpPr>
        <p:grpSpPr>
          <a:xfrm>
            <a:off x="6899745" y="854216"/>
            <a:ext cx="2115310" cy="3698838"/>
            <a:chOff x="6433726" y="1100924"/>
            <a:chExt cx="1903651" cy="33287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7C0178-9C07-4802-9002-7A931EA1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730" y="1100924"/>
              <a:ext cx="1903647" cy="71386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AA6BBCB-6CAC-4CBB-A721-2107AF50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728" y="1745733"/>
              <a:ext cx="1903648" cy="7138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2A10CA-8121-4CB0-9315-29CD5C007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726" y="2395417"/>
              <a:ext cx="1903648" cy="7138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3252BA-7188-4E60-9CD1-8A2C040C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726" y="3051102"/>
              <a:ext cx="1903648" cy="7138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6FC798-16C2-4C10-BE9C-D0CEEB7D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726" y="3715786"/>
              <a:ext cx="1903648" cy="713868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135315-4208-4E59-B235-03E301BC16C1}"/>
              </a:ext>
            </a:extLst>
          </p:cNvPr>
          <p:cNvGrpSpPr/>
          <p:nvPr/>
        </p:nvGrpSpPr>
        <p:grpSpPr>
          <a:xfrm>
            <a:off x="4818595" y="854216"/>
            <a:ext cx="2115310" cy="3725525"/>
            <a:chOff x="4675157" y="1076907"/>
            <a:chExt cx="1903651" cy="335274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4FBD57-9FCE-48DB-A2CA-7307266C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160" y="1076907"/>
              <a:ext cx="1903648" cy="71386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624B1DC-3F4A-4651-A79A-06094BDCC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160" y="1730105"/>
              <a:ext cx="1903648" cy="71386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15A8C0F-09D3-4C53-8897-3AB64C03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157" y="2388178"/>
              <a:ext cx="1903648" cy="71386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938F2A6-75A3-4D28-A447-E2C0F387A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157" y="3055679"/>
              <a:ext cx="1903648" cy="7138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72C02E3-0164-4909-8A77-3222A4BB9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157" y="3715786"/>
              <a:ext cx="1903648" cy="71386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6A96987-1997-4D58-B258-053664675148}"/>
              </a:ext>
            </a:extLst>
          </p:cNvPr>
          <p:cNvGrpSpPr/>
          <p:nvPr/>
        </p:nvGrpSpPr>
        <p:grpSpPr>
          <a:xfrm>
            <a:off x="8981493" y="832758"/>
            <a:ext cx="2115316" cy="3713000"/>
            <a:chOff x="8337367" y="1075048"/>
            <a:chExt cx="1903656" cy="334147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A322BEE-55CC-43B2-8E83-FCF04B85E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74" y="1075048"/>
              <a:ext cx="1903649" cy="71386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D8DD3B-0832-42E2-B6D4-A7519DB6E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71" y="1719857"/>
              <a:ext cx="1903649" cy="71386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A32463B-820B-4452-BA8A-4AA99B50F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68" y="2384034"/>
              <a:ext cx="1903649" cy="71386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2351A74-FA4D-4692-B4BD-0173873D0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67" y="3038478"/>
              <a:ext cx="1903649" cy="71386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64E639-396E-457E-9280-FCB24724B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67" y="3702655"/>
              <a:ext cx="1903649" cy="71386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EDED90B-14D4-40AD-B9F0-C99396031199}"/>
              </a:ext>
            </a:extLst>
          </p:cNvPr>
          <p:cNvSpPr txBox="1"/>
          <p:nvPr/>
        </p:nvSpPr>
        <p:spPr>
          <a:xfrm>
            <a:off x="5452514" y="54454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0.05 s bin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7D5889-D547-4A19-9D5A-46943265CDAE}"/>
              </a:ext>
            </a:extLst>
          </p:cNvPr>
          <p:cNvSpPr txBox="1"/>
          <p:nvPr/>
        </p:nvSpPr>
        <p:spPr>
          <a:xfrm>
            <a:off x="7532441" y="54454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0.15 s bin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707999-E9EA-4794-BC48-FF3AF846DC3A}"/>
              </a:ext>
            </a:extLst>
          </p:cNvPr>
          <p:cNvSpPr txBox="1"/>
          <p:nvPr/>
        </p:nvSpPr>
        <p:spPr>
          <a:xfrm>
            <a:off x="9678302" y="544548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0.4 s bin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5C849AA3-EB88-4A25-B86B-0373D5462E8F}"/>
              </a:ext>
            </a:extLst>
          </p:cNvPr>
          <p:cNvSpPr/>
          <p:nvPr/>
        </p:nvSpPr>
        <p:spPr>
          <a:xfrm>
            <a:off x="1326285" y="2638185"/>
            <a:ext cx="91440" cy="91440"/>
          </a:xfrm>
          <a:prstGeom prst="flowChartConnector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5ED9E5B2-6EE3-4090-A7ED-7744B530FFC9}"/>
              </a:ext>
            </a:extLst>
          </p:cNvPr>
          <p:cNvSpPr/>
          <p:nvPr/>
        </p:nvSpPr>
        <p:spPr>
          <a:xfrm>
            <a:off x="1864579" y="1305734"/>
            <a:ext cx="91440" cy="91440"/>
          </a:xfrm>
          <a:prstGeom prst="flowChartConnector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E7D332F2-0629-4330-ABEF-EBAE4EFAA2BB}"/>
              </a:ext>
            </a:extLst>
          </p:cNvPr>
          <p:cNvSpPr/>
          <p:nvPr/>
        </p:nvSpPr>
        <p:spPr>
          <a:xfrm>
            <a:off x="1478685" y="2128733"/>
            <a:ext cx="91440" cy="91440"/>
          </a:xfrm>
          <a:prstGeom prst="flowChartConnector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A4DF7D-0D00-409D-AAA2-21B83D6F0C7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/>
          <a:stretch/>
        </p:blipFill>
        <p:spPr>
          <a:xfrm>
            <a:off x="-1155" y="5054922"/>
            <a:ext cx="2964760" cy="118123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93E7D0C-6329-4EDD-8D11-D724A419E70C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/>
          <a:stretch/>
        </p:blipFill>
        <p:spPr>
          <a:xfrm>
            <a:off x="2688589" y="5088905"/>
            <a:ext cx="2802101" cy="11812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6D63497-E486-4804-85D6-915B4949AA1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0" r="-320"/>
          <a:stretch/>
        </p:blipFill>
        <p:spPr>
          <a:xfrm>
            <a:off x="5140534" y="5088904"/>
            <a:ext cx="2818261" cy="118123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5D0ED6-B47D-44CB-B6C4-CDA566EB13D2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/>
          <a:stretch/>
        </p:blipFill>
        <p:spPr>
          <a:xfrm>
            <a:off x="7593937" y="5054922"/>
            <a:ext cx="2802101" cy="118123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291BF41-9E79-4B3F-BE85-4C409DFDDE59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/>
          <a:stretch/>
        </p:blipFill>
        <p:spPr>
          <a:xfrm>
            <a:off x="10113975" y="5071913"/>
            <a:ext cx="2802101" cy="11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6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76E2AE0-58A2-4DFB-B2D2-EB4FD920B81C}"/>
              </a:ext>
            </a:extLst>
          </p:cNvPr>
          <p:cNvGraphicFramePr/>
          <p:nvPr/>
        </p:nvGraphicFramePr>
        <p:xfrm>
          <a:off x="6540592" y="226144"/>
          <a:ext cx="3866431" cy="21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0B7597E-A3F2-4325-96A5-C7CD7A3D68A0}"/>
              </a:ext>
            </a:extLst>
          </p:cNvPr>
          <p:cNvGraphicFramePr/>
          <p:nvPr/>
        </p:nvGraphicFramePr>
        <p:xfrm>
          <a:off x="2179666" y="167780"/>
          <a:ext cx="4214215" cy="312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AE4EB71-A17A-4FD4-9AB1-502EBBBE59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6953" y="1356651"/>
            <a:ext cx="4297619" cy="42976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DED90B-14D4-40AD-B9F0-C99396031199}"/>
              </a:ext>
            </a:extLst>
          </p:cNvPr>
          <p:cNvSpPr txBox="1"/>
          <p:nvPr/>
        </p:nvSpPr>
        <p:spPr>
          <a:xfrm>
            <a:off x="5452514" y="54454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0.05 s bin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7D5889-D547-4A19-9D5A-46943265CDAE}"/>
              </a:ext>
            </a:extLst>
          </p:cNvPr>
          <p:cNvSpPr txBox="1"/>
          <p:nvPr/>
        </p:nvSpPr>
        <p:spPr>
          <a:xfrm>
            <a:off x="7532441" y="54454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0.15 s bin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707999-E9EA-4794-BC48-FF3AF846DC3A}"/>
              </a:ext>
            </a:extLst>
          </p:cNvPr>
          <p:cNvSpPr txBox="1"/>
          <p:nvPr/>
        </p:nvSpPr>
        <p:spPr>
          <a:xfrm>
            <a:off x="9678302" y="544548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0.4 s bin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D5931C0-1227-4CBB-BCF3-07D630DFA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1745" y="1356651"/>
            <a:ext cx="4297619" cy="42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1149B-8DD4-447F-A0C4-F12870CC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718759"/>
            <a:ext cx="10631384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52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E842A5-3CF2-4A10-8FF6-A2CA8D56E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833075"/>
            <a:ext cx="9431066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8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8FEA754-2650-4324-8424-7532DE68E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t="7198" r="33876" b="48991"/>
          <a:stretch/>
        </p:blipFill>
        <p:spPr>
          <a:xfrm>
            <a:off x="0" y="4069775"/>
            <a:ext cx="2751758" cy="1403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95780F-A15C-4BB8-BCB2-5BBEE495F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r="66835" b="48991"/>
          <a:stretch/>
        </p:blipFill>
        <p:spPr>
          <a:xfrm>
            <a:off x="1" y="2299747"/>
            <a:ext cx="2751757" cy="1634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848855-60C8-40AB-AEE6-C3DFB136A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t="7199" r="34924" b="48991"/>
          <a:stretch/>
        </p:blipFill>
        <p:spPr>
          <a:xfrm>
            <a:off x="2751758" y="2844371"/>
            <a:ext cx="2751758" cy="695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360EE4-602D-4E32-9B05-FA27BC69FD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6" t="7199" r="34702" b="48991"/>
          <a:stretch/>
        </p:blipFill>
        <p:spPr>
          <a:xfrm>
            <a:off x="2634161" y="4069774"/>
            <a:ext cx="2751757" cy="1403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27D715-A858-41E4-9C7A-4D516787D1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8" b="48991"/>
          <a:stretch/>
        </p:blipFill>
        <p:spPr>
          <a:xfrm>
            <a:off x="1" y="763399"/>
            <a:ext cx="2818395" cy="163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21E4CB-7E92-4DE0-B2D8-6B08036B8C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48991"/>
          <a:stretch/>
        </p:blipFill>
        <p:spPr>
          <a:xfrm>
            <a:off x="2634161" y="763399"/>
            <a:ext cx="2751757" cy="16345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B58F4C-8DF1-4FF4-B937-849AED757F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4" r="34839" b="48486"/>
          <a:stretch/>
        </p:blipFill>
        <p:spPr>
          <a:xfrm>
            <a:off x="8649139" y="3867378"/>
            <a:ext cx="2715118" cy="16428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95E7BD-F0D6-44B5-AA95-0B132F40BF2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r="68073" b="48486"/>
          <a:stretch/>
        </p:blipFill>
        <p:spPr>
          <a:xfrm>
            <a:off x="5992536" y="2242263"/>
            <a:ext cx="2615643" cy="16428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DA480-F2DC-472B-AA91-6E62CED826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3" r="34152" b="48486"/>
          <a:stretch/>
        </p:blipFill>
        <p:spPr>
          <a:xfrm>
            <a:off x="8909005" y="2790390"/>
            <a:ext cx="2777087" cy="7167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86AD870-BCD4-4C14-87B4-19928487D31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9" r="34633" b="48486"/>
          <a:stretch/>
        </p:blipFill>
        <p:spPr>
          <a:xfrm>
            <a:off x="5992536" y="3867378"/>
            <a:ext cx="2656603" cy="16428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4FF06B7-5B92-4249-AE68-4A684E137EA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8" r="2225" b="48486"/>
          <a:stretch/>
        </p:blipFill>
        <p:spPr>
          <a:xfrm>
            <a:off x="5992536" y="763399"/>
            <a:ext cx="2615643" cy="16428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06B9B2C-3C98-4407-84F1-9A9C394CD92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73" b="48486"/>
          <a:stretch/>
        </p:blipFill>
        <p:spPr>
          <a:xfrm>
            <a:off x="8608179" y="763399"/>
            <a:ext cx="2715118" cy="1642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A65594-5D40-4EA4-BFBD-D127BBE3B02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6" t="6413" r="2216" b="50544"/>
          <a:stretch/>
        </p:blipFill>
        <p:spPr>
          <a:xfrm>
            <a:off x="0" y="952147"/>
            <a:ext cx="2633510" cy="1383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115B42-61EF-4269-9BD2-4AD8B2C1518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563" r="66666" b="47906"/>
          <a:stretch/>
        </p:blipFill>
        <p:spPr>
          <a:xfrm>
            <a:off x="2615441" y="952147"/>
            <a:ext cx="2913602" cy="14924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360EA3-7BE8-4F37-B922-9A8E9F511179}"/>
              </a:ext>
            </a:extLst>
          </p:cNvPr>
          <p:cNvSpPr txBox="1"/>
          <p:nvPr/>
        </p:nvSpPr>
        <p:spPr>
          <a:xfrm>
            <a:off x="2263037" y="522155"/>
            <a:ext cx="97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Stroking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EFBBC30-ADA9-4C3A-B145-3C92FA65589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0" t="6645" r="2454" b="50620"/>
          <a:stretch/>
        </p:blipFill>
        <p:spPr>
          <a:xfrm>
            <a:off x="5972056" y="911255"/>
            <a:ext cx="2677084" cy="14137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63F9880-DAF1-4CE2-B783-91FC3BB236E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86" r="66666" b="47906"/>
          <a:stretch/>
        </p:blipFill>
        <p:spPr>
          <a:xfrm>
            <a:off x="8569241" y="852412"/>
            <a:ext cx="2934471" cy="15518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C7AE0F3-9C43-495F-8DF4-E4F79A1602AF}"/>
              </a:ext>
            </a:extLst>
          </p:cNvPr>
          <p:cNvSpPr txBox="1"/>
          <p:nvPr/>
        </p:nvSpPr>
        <p:spPr>
          <a:xfrm>
            <a:off x="8304896" y="487533"/>
            <a:ext cx="9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Tapping</a:t>
            </a:r>
          </a:p>
        </p:txBody>
      </p:sp>
    </p:spTree>
    <p:extLst>
      <p:ext uri="{BB962C8B-B14F-4D97-AF65-F5344CB8AC3E}">
        <p14:creationId xmlns:p14="http://schemas.microsoft.com/office/powerpoint/2010/main" val="184648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EB00C-1308-4B92-913C-D5E53902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7" y="0"/>
            <a:ext cx="9513116" cy="3567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8E5AD-DAFC-4173-9275-FD5A84268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7" y="3429000"/>
            <a:ext cx="9513116" cy="35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1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EB00C-1308-4B92-913C-D5E53902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847" y="0"/>
            <a:ext cx="9513116" cy="356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8E5AD-DAFC-4173-9275-FD5A84268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847" y="3429000"/>
            <a:ext cx="9513116" cy="35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96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EB00C-1308-4B92-913C-D5E53902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847" y="0"/>
            <a:ext cx="9513116" cy="356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8E5AD-DAFC-4173-9275-FD5A84268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847" y="3429000"/>
            <a:ext cx="9513116" cy="35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0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EB00C-1308-4B92-913C-D5E53902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847" y="0"/>
            <a:ext cx="9513115" cy="356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8E5AD-DAFC-4173-9275-FD5A84268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847" y="3429000"/>
            <a:ext cx="9513115" cy="35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06D9C-8074-4C21-B507-FA8B026D7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2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06D9C-8074-4C21-B507-FA8B026D7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4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1574</Words>
  <Application>Microsoft Office PowerPoint</Application>
  <PresentationFormat>Widescreen</PresentationFormat>
  <Paragraphs>210</Paragraphs>
  <Slides>27</Slides>
  <Notes>25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Shan (sx3ky)</dc:creator>
  <cp:lastModifiedBy>Basil Duvernoy</cp:lastModifiedBy>
  <cp:revision>5</cp:revision>
  <dcterms:created xsi:type="dcterms:W3CDTF">2024-05-06T04:27:58Z</dcterms:created>
  <dcterms:modified xsi:type="dcterms:W3CDTF">2024-05-15T14:06:05Z</dcterms:modified>
</cp:coreProperties>
</file>